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0"/>
  </p:notesMasterIdLst>
  <p:sldIdLst>
    <p:sldId id="419" r:id="rId3"/>
    <p:sldId id="295" r:id="rId4"/>
    <p:sldId id="444" r:id="rId5"/>
    <p:sldId id="298" r:id="rId6"/>
    <p:sldId id="257" r:id="rId7"/>
    <p:sldId id="445" r:id="rId8"/>
    <p:sldId id="453" r:id="rId9"/>
    <p:sldId id="272" r:id="rId10"/>
    <p:sldId id="265" r:id="rId11"/>
    <p:sldId id="288" r:id="rId12"/>
    <p:sldId id="280" r:id="rId13"/>
    <p:sldId id="281" r:id="rId14"/>
    <p:sldId id="446" r:id="rId15"/>
    <p:sldId id="259" r:id="rId16"/>
    <p:sldId id="261" r:id="rId17"/>
    <p:sldId id="260" r:id="rId18"/>
    <p:sldId id="262" r:id="rId19"/>
    <p:sldId id="264" r:id="rId20"/>
    <p:sldId id="452" r:id="rId21"/>
    <p:sldId id="269" r:id="rId22"/>
    <p:sldId id="267" r:id="rId23"/>
    <p:sldId id="273" r:id="rId24"/>
    <p:sldId id="275" r:id="rId25"/>
    <p:sldId id="418" r:id="rId26"/>
    <p:sldId id="457" r:id="rId27"/>
    <p:sldId id="443" r:id="rId28"/>
    <p:sldId id="276" r:id="rId29"/>
    <p:sldId id="274" r:id="rId30"/>
    <p:sldId id="292" r:id="rId31"/>
    <p:sldId id="293" r:id="rId32"/>
    <p:sldId id="423" r:id="rId33"/>
    <p:sldId id="294" r:id="rId34"/>
    <p:sldId id="432" r:id="rId35"/>
    <p:sldId id="300" r:id="rId36"/>
    <p:sldId id="441" r:id="rId37"/>
    <p:sldId id="270" r:id="rId38"/>
    <p:sldId id="282" r:id="rId39"/>
    <p:sldId id="277" r:id="rId40"/>
    <p:sldId id="278" r:id="rId41"/>
    <p:sldId id="279" r:id="rId42"/>
    <p:sldId id="433" r:id="rId43"/>
    <p:sldId id="435" r:id="rId44"/>
    <p:sldId id="442" r:id="rId45"/>
    <p:sldId id="456" r:id="rId46"/>
    <p:sldId id="458" r:id="rId47"/>
    <p:sldId id="283" r:id="rId48"/>
    <p:sldId id="284" r:id="rId49"/>
    <p:sldId id="285" r:id="rId50"/>
    <p:sldId id="287" r:id="rId51"/>
    <p:sldId id="431" r:id="rId52"/>
    <p:sldId id="299" r:id="rId53"/>
    <p:sldId id="434" r:id="rId54"/>
    <p:sldId id="440" r:id="rId55"/>
    <p:sldId id="455" r:id="rId56"/>
    <p:sldId id="301" r:id="rId57"/>
    <p:sldId id="302" r:id="rId58"/>
    <p:sldId id="303" r:id="rId59"/>
    <p:sldId id="304" r:id="rId60"/>
    <p:sldId id="306" r:id="rId61"/>
    <p:sldId id="307" r:id="rId62"/>
    <p:sldId id="308" r:id="rId63"/>
    <p:sldId id="310" r:id="rId64"/>
    <p:sldId id="430" r:id="rId65"/>
    <p:sldId id="424" r:id="rId66"/>
    <p:sldId id="425" r:id="rId67"/>
    <p:sldId id="426" r:id="rId68"/>
    <p:sldId id="427" r:id="rId69"/>
    <p:sldId id="289" r:id="rId70"/>
    <p:sldId id="448" r:id="rId71"/>
    <p:sldId id="449" r:id="rId72"/>
    <p:sldId id="436" r:id="rId73"/>
    <p:sldId id="297" r:id="rId74"/>
    <p:sldId id="450" r:id="rId75"/>
    <p:sldId id="437" r:id="rId76"/>
    <p:sldId id="451" r:id="rId77"/>
    <p:sldId id="447" r:id="rId78"/>
    <p:sldId id="42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C2B2"/>
    <a:srgbClr val="FE3C47"/>
    <a:srgbClr val="F66D23"/>
    <a:srgbClr val="FEECD4"/>
    <a:srgbClr val="16A293"/>
    <a:srgbClr val="048A81"/>
    <a:srgbClr val="EF5D1C"/>
    <a:srgbClr val="9D98B8"/>
    <a:srgbClr val="FAAEA8"/>
    <a:srgbClr val="E8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59B344-4764-470C-BCBF-863BF0294FF1}" v="755" dt="2024-09-16T20:43:14.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1" d="100"/>
          <a:sy n="111" d="100"/>
        </p:scale>
        <p:origin x="480" y="96"/>
      </p:cViewPr>
      <p:guideLst/>
    </p:cSldViewPr>
  </p:slideViewPr>
  <p:notesTextViewPr>
    <p:cViewPr>
      <p:scale>
        <a:sx n="3" d="2"/>
        <a:sy n="3" d="2"/>
      </p:scale>
      <p:origin x="0" y="0"/>
    </p:cViewPr>
  </p:notesTextViewPr>
  <p:sorterViewPr>
    <p:cViewPr varScale="1">
      <p:scale>
        <a:sx n="100" d="100"/>
        <a:sy n="100" d="100"/>
      </p:scale>
      <p:origin x="0" y="-2172"/>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89" Type="http://schemas.openxmlformats.org/officeDocument/2006/relationships/customXml" Target="../customXml/item3.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customXml" Target="../customXml/item1.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ian, Selina" userId="f2e6ff90-8bf4-4bc8-bed9-6842e9e63bc5" providerId="ADAL" clId="{1A8C5498-A5C9-458F-926D-E3452A38B5AA}"/>
    <pc:docChg chg="undo custSel addSld delSld modSld sldOrd">
      <pc:chgData name="Gordian, Selina" userId="f2e6ff90-8bf4-4bc8-bed9-6842e9e63bc5" providerId="ADAL" clId="{1A8C5498-A5C9-458F-926D-E3452A38B5AA}" dt="2024-02-29T17:44:40.223" v="2678" actId="14100"/>
      <pc:docMkLst>
        <pc:docMk/>
      </pc:docMkLst>
      <pc:sldChg chg="addSp delSp modSp del mod setBg setClrOvrMap">
        <pc:chgData name="Gordian, Selina" userId="f2e6ff90-8bf4-4bc8-bed9-6842e9e63bc5" providerId="ADAL" clId="{1A8C5498-A5C9-458F-926D-E3452A38B5AA}" dt="2024-02-21T23:16:52.750" v="126" actId="47"/>
        <pc:sldMkLst>
          <pc:docMk/>
          <pc:sldMk cId="514268204" sldId="256"/>
        </pc:sldMkLst>
        <pc:spChg chg="mod">
          <ac:chgData name="Gordian, Selina" userId="f2e6ff90-8bf4-4bc8-bed9-6842e9e63bc5" providerId="ADAL" clId="{1A8C5498-A5C9-458F-926D-E3452A38B5AA}" dt="2024-02-21T23:16:19.910" v="118" actId="26606"/>
          <ac:spMkLst>
            <pc:docMk/>
            <pc:sldMk cId="514268204" sldId="256"/>
            <ac:spMk id="2" creationId="{CF72389B-4355-8BBC-9BF8-6EF05C6E1C45}"/>
          </ac:spMkLst>
        </pc:spChg>
        <pc:spChg chg="mod">
          <ac:chgData name="Gordian, Selina" userId="f2e6ff90-8bf4-4bc8-bed9-6842e9e63bc5" providerId="ADAL" clId="{1A8C5498-A5C9-458F-926D-E3452A38B5AA}" dt="2024-02-21T23:16:19.910" v="118" actId="26606"/>
          <ac:spMkLst>
            <pc:docMk/>
            <pc:sldMk cId="514268204" sldId="256"/>
            <ac:spMk id="3" creationId="{BCF75723-F522-2A34-ECEA-4FD20F21EFA1}"/>
          </ac:spMkLst>
        </pc:spChg>
        <pc:spChg chg="add del">
          <ac:chgData name="Gordian, Selina" userId="f2e6ff90-8bf4-4bc8-bed9-6842e9e63bc5" providerId="ADAL" clId="{1A8C5498-A5C9-458F-926D-E3452A38B5AA}" dt="2024-02-21T23:16:19.902" v="117" actId="26606"/>
          <ac:spMkLst>
            <pc:docMk/>
            <pc:sldMk cId="514268204" sldId="256"/>
            <ac:spMk id="9" creationId="{C1DD1A8A-57D5-4A81-AD04-532B043C5611}"/>
          </ac:spMkLst>
        </pc:spChg>
        <pc:spChg chg="add del">
          <ac:chgData name="Gordian, Selina" userId="f2e6ff90-8bf4-4bc8-bed9-6842e9e63bc5" providerId="ADAL" clId="{1A8C5498-A5C9-458F-926D-E3452A38B5AA}" dt="2024-02-21T23:16:19.902" v="117" actId="26606"/>
          <ac:spMkLst>
            <pc:docMk/>
            <pc:sldMk cId="514268204" sldId="256"/>
            <ac:spMk id="11" creationId="{007891EC-4501-44ED-A8C8-B11B6DB767AB}"/>
          </ac:spMkLst>
        </pc:spChg>
        <pc:spChg chg="add">
          <ac:chgData name="Gordian, Selina" userId="f2e6ff90-8bf4-4bc8-bed9-6842e9e63bc5" providerId="ADAL" clId="{1A8C5498-A5C9-458F-926D-E3452A38B5AA}" dt="2024-02-21T23:16:19.910" v="118" actId="26606"/>
          <ac:spMkLst>
            <pc:docMk/>
            <pc:sldMk cId="514268204" sldId="256"/>
            <ac:spMk id="13" creationId="{4063B759-00FC-46D1-9898-8E8625268FAF}"/>
          </ac:spMkLst>
        </pc:spChg>
        <pc:spChg chg="add">
          <ac:chgData name="Gordian, Selina" userId="f2e6ff90-8bf4-4bc8-bed9-6842e9e63bc5" providerId="ADAL" clId="{1A8C5498-A5C9-458F-926D-E3452A38B5AA}" dt="2024-02-21T23:16:19.910" v="118" actId="26606"/>
          <ac:spMkLst>
            <pc:docMk/>
            <pc:sldMk cId="514268204" sldId="256"/>
            <ac:spMk id="14" creationId="{6F828D28-8E09-41CC-8229-3070B5467A96}"/>
          </ac:spMkLst>
        </pc:spChg>
        <pc:spChg chg="add">
          <ac:chgData name="Gordian, Selina" userId="f2e6ff90-8bf4-4bc8-bed9-6842e9e63bc5" providerId="ADAL" clId="{1A8C5498-A5C9-458F-926D-E3452A38B5AA}" dt="2024-02-21T23:16:19.910" v="118" actId="26606"/>
          <ac:spMkLst>
            <pc:docMk/>
            <pc:sldMk cId="514268204" sldId="256"/>
            <ac:spMk id="15" creationId="{D5B012D8-7F27-4758-9AC6-C889B154BD73}"/>
          </ac:spMkLst>
        </pc:spChg>
        <pc:spChg chg="add del">
          <ac:chgData name="Gordian, Selina" userId="f2e6ff90-8bf4-4bc8-bed9-6842e9e63bc5" providerId="ADAL" clId="{1A8C5498-A5C9-458F-926D-E3452A38B5AA}" dt="2024-02-21T23:14:17.939" v="94" actId="26606"/>
          <ac:spMkLst>
            <pc:docMk/>
            <pc:sldMk cId="514268204" sldId="256"/>
            <ac:spMk id="1032" creationId="{AC8EEB0F-BA72-49AC-956F-331B60FDE79E}"/>
          </ac:spMkLst>
        </pc:spChg>
        <pc:spChg chg="add del">
          <ac:chgData name="Gordian, Selina" userId="f2e6ff90-8bf4-4bc8-bed9-6842e9e63bc5" providerId="ADAL" clId="{1A8C5498-A5C9-458F-926D-E3452A38B5AA}" dt="2024-02-21T23:14:17.939" v="94" actId="26606"/>
          <ac:spMkLst>
            <pc:docMk/>
            <pc:sldMk cId="514268204" sldId="256"/>
            <ac:spMk id="1033" creationId="{1BE70332-ECAF-47BB-8C7B-BD049452F653}"/>
          </ac:spMkLst>
        </pc:spChg>
        <pc:spChg chg="add del">
          <ac:chgData name="Gordian, Selina" userId="f2e6ff90-8bf4-4bc8-bed9-6842e9e63bc5" providerId="ADAL" clId="{1A8C5498-A5C9-458F-926D-E3452A38B5AA}" dt="2024-02-21T23:14:17.939" v="94" actId="26606"/>
          <ac:spMkLst>
            <pc:docMk/>
            <pc:sldMk cId="514268204" sldId="256"/>
            <ac:spMk id="1034" creationId="{716D9361-A35A-4DC8-AAB9-04FD2D6FEE1D}"/>
          </ac:spMkLst>
        </pc:spChg>
        <pc:spChg chg="add del">
          <ac:chgData name="Gordian, Selina" userId="f2e6ff90-8bf4-4bc8-bed9-6842e9e63bc5" providerId="ADAL" clId="{1A8C5498-A5C9-458F-926D-E3452A38B5AA}" dt="2024-02-21T23:14:10.699" v="86" actId="26606"/>
          <ac:spMkLst>
            <pc:docMk/>
            <pc:sldMk cId="514268204" sldId="256"/>
            <ac:spMk id="1035" creationId="{C1DD1A8A-57D5-4A81-AD04-532B043C5611}"/>
          </ac:spMkLst>
        </pc:spChg>
        <pc:spChg chg="add del">
          <ac:chgData name="Gordian, Selina" userId="f2e6ff90-8bf4-4bc8-bed9-6842e9e63bc5" providerId="ADAL" clId="{1A8C5498-A5C9-458F-926D-E3452A38B5AA}" dt="2024-02-21T23:14:17.939" v="94" actId="26606"/>
          <ac:spMkLst>
            <pc:docMk/>
            <pc:sldMk cId="514268204" sldId="256"/>
            <ac:spMk id="1036" creationId="{87FC31AD-FBB3-4219-A758-D6F7594A0A81}"/>
          </ac:spMkLst>
        </pc:spChg>
        <pc:spChg chg="add del">
          <ac:chgData name="Gordian, Selina" userId="f2e6ff90-8bf4-4bc8-bed9-6842e9e63bc5" providerId="ADAL" clId="{1A8C5498-A5C9-458F-926D-E3452A38B5AA}" dt="2024-02-21T23:14:10.699" v="86" actId="26606"/>
          <ac:spMkLst>
            <pc:docMk/>
            <pc:sldMk cId="514268204" sldId="256"/>
            <ac:spMk id="1037" creationId="{007891EC-4501-44ED-A8C8-B11B6DB767AB}"/>
          </ac:spMkLst>
        </pc:spChg>
        <pc:spChg chg="add del">
          <ac:chgData name="Gordian, Selina" userId="f2e6ff90-8bf4-4bc8-bed9-6842e9e63bc5" providerId="ADAL" clId="{1A8C5498-A5C9-458F-926D-E3452A38B5AA}" dt="2024-02-21T23:14:22.050" v="96" actId="26606"/>
          <ac:spMkLst>
            <pc:docMk/>
            <pc:sldMk cId="514268204" sldId="256"/>
            <ac:spMk id="1038" creationId="{8870DEF6-46A2-D4F8-8BE6-91165D93ECC4}"/>
          </ac:spMkLst>
        </pc:spChg>
        <pc:spChg chg="add del">
          <ac:chgData name="Gordian, Selina" userId="f2e6ff90-8bf4-4bc8-bed9-6842e9e63bc5" providerId="ADAL" clId="{1A8C5498-A5C9-458F-926D-E3452A38B5AA}" dt="2024-02-21T23:14:11.516" v="88" actId="26606"/>
          <ac:spMkLst>
            <pc:docMk/>
            <pc:sldMk cId="514268204" sldId="256"/>
            <ac:spMk id="1039" creationId="{4063B759-00FC-46D1-9898-8E8625268FAF}"/>
          </ac:spMkLst>
        </pc:spChg>
        <pc:spChg chg="add del">
          <ac:chgData name="Gordian, Selina" userId="f2e6ff90-8bf4-4bc8-bed9-6842e9e63bc5" providerId="ADAL" clId="{1A8C5498-A5C9-458F-926D-E3452A38B5AA}" dt="2024-02-21T23:14:11.516" v="88" actId="26606"/>
          <ac:spMkLst>
            <pc:docMk/>
            <pc:sldMk cId="514268204" sldId="256"/>
            <ac:spMk id="1040" creationId="{6F828D28-8E09-41CC-8229-3070B5467A96}"/>
          </ac:spMkLst>
        </pc:spChg>
        <pc:spChg chg="add del">
          <ac:chgData name="Gordian, Selina" userId="f2e6ff90-8bf4-4bc8-bed9-6842e9e63bc5" providerId="ADAL" clId="{1A8C5498-A5C9-458F-926D-E3452A38B5AA}" dt="2024-02-21T23:14:11.516" v="88" actId="26606"/>
          <ac:spMkLst>
            <pc:docMk/>
            <pc:sldMk cId="514268204" sldId="256"/>
            <ac:spMk id="1041" creationId="{D5B012D8-7F27-4758-9AC6-C889B154BD73}"/>
          </ac:spMkLst>
        </pc:spChg>
        <pc:spChg chg="add del">
          <ac:chgData name="Gordian, Selina" userId="f2e6ff90-8bf4-4bc8-bed9-6842e9e63bc5" providerId="ADAL" clId="{1A8C5498-A5C9-458F-926D-E3452A38B5AA}" dt="2024-02-21T23:14:12.446" v="90" actId="26606"/>
          <ac:spMkLst>
            <pc:docMk/>
            <pc:sldMk cId="514268204" sldId="256"/>
            <ac:spMk id="1043" creationId="{71B2258F-86CA-4D4D-8270-BC05FCDEBFB3}"/>
          </ac:spMkLst>
        </pc:spChg>
        <pc:spChg chg="add del">
          <ac:chgData name="Gordian, Selina" userId="f2e6ff90-8bf4-4bc8-bed9-6842e9e63bc5" providerId="ADAL" clId="{1A8C5498-A5C9-458F-926D-E3452A38B5AA}" dt="2024-02-21T23:14:27.778" v="98" actId="26606"/>
          <ac:spMkLst>
            <pc:docMk/>
            <pc:sldMk cId="514268204" sldId="256"/>
            <ac:spMk id="1044" creationId="{ECC07320-C2CA-4E29-8481-9D9E143C7788}"/>
          </ac:spMkLst>
        </pc:spChg>
        <pc:spChg chg="add del">
          <ac:chgData name="Gordian, Selina" userId="f2e6ff90-8bf4-4bc8-bed9-6842e9e63bc5" providerId="ADAL" clId="{1A8C5498-A5C9-458F-926D-E3452A38B5AA}" dt="2024-02-21T23:14:27.778" v="98" actId="26606"/>
          <ac:spMkLst>
            <pc:docMk/>
            <pc:sldMk cId="514268204" sldId="256"/>
            <ac:spMk id="1045" creationId="{178FB36B-5BFE-42CA-BC60-1115E0D95EEC}"/>
          </ac:spMkLst>
        </pc:spChg>
        <pc:spChg chg="add del">
          <ac:chgData name="Gordian, Selina" userId="f2e6ff90-8bf4-4bc8-bed9-6842e9e63bc5" providerId="ADAL" clId="{1A8C5498-A5C9-458F-926D-E3452A38B5AA}" dt="2024-02-21T23:14:32.446" v="100" actId="26606"/>
          <ac:spMkLst>
            <pc:docMk/>
            <pc:sldMk cId="514268204" sldId="256"/>
            <ac:spMk id="1047" creationId="{D47766EE-4192-4B2D-A5A0-F60F9A5F743F}"/>
          </ac:spMkLst>
        </pc:spChg>
        <pc:spChg chg="add del">
          <ac:chgData name="Gordian, Selina" userId="f2e6ff90-8bf4-4bc8-bed9-6842e9e63bc5" providerId="ADAL" clId="{1A8C5498-A5C9-458F-926D-E3452A38B5AA}" dt="2024-02-21T23:14:32.446" v="100" actId="26606"/>
          <ac:spMkLst>
            <pc:docMk/>
            <pc:sldMk cId="514268204" sldId="256"/>
            <ac:spMk id="1048" creationId="{D6705569-F545-4F47-A260-A9202826EA20}"/>
          </ac:spMkLst>
        </pc:spChg>
        <pc:spChg chg="add del">
          <ac:chgData name="Gordian, Selina" userId="f2e6ff90-8bf4-4bc8-bed9-6842e9e63bc5" providerId="ADAL" clId="{1A8C5498-A5C9-458F-926D-E3452A38B5AA}" dt="2024-02-21T23:14:33.323" v="102" actId="26606"/>
          <ac:spMkLst>
            <pc:docMk/>
            <pc:sldMk cId="514268204" sldId="256"/>
            <ac:spMk id="1050" creationId="{0E91F5CA-B392-444C-88E3-BF5BAAEBDEB0}"/>
          </ac:spMkLst>
        </pc:spChg>
        <pc:spChg chg="add del">
          <ac:chgData name="Gordian, Selina" userId="f2e6ff90-8bf4-4bc8-bed9-6842e9e63bc5" providerId="ADAL" clId="{1A8C5498-A5C9-458F-926D-E3452A38B5AA}" dt="2024-02-21T23:14:33.323" v="102" actId="26606"/>
          <ac:spMkLst>
            <pc:docMk/>
            <pc:sldMk cId="514268204" sldId="256"/>
            <ac:spMk id="1051" creationId="{9752D771-2D72-4B2C-B816-121D10C38ED0}"/>
          </ac:spMkLst>
        </pc:spChg>
        <pc:spChg chg="add del">
          <ac:chgData name="Gordian, Selina" userId="f2e6ff90-8bf4-4bc8-bed9-6842e9e63bc5" providerId="ADAL" clId="{1A8C5498-A5C9-458F-926D-E3452A38B5AA}" dt="2024-02-21T23:14:33.323" v="102" actId="26606"/>
          <ac:spMkLst>
            <pc:docMk/>
            <pc:sldMk cId="514268204" sldId="256"/>
            <ac:spMk id="1052" creationId="{58D2EC0A-5E54-424F-BE02-26DFFEBD6F9D}"/>
          </ac:spMkLst>
        </pc:spChg>
        <pc:spChg chg="add del">
          <ac:chgData name="Gordian, Selina" userId="f2e6ff90-8bf4-4bc8-bed9-6842e9e63bc5" providerId="ADAL" clId="{1A8C5498-A5C9-458F-926D-E3452A38B5AA}" dt="2024-02-21T23:14:33.323" v="102" actId="26606"/>
          <ac:spMkLst>
            <pc:docMk/>
            <pc:sldMk cId="514268204" sldId="256"/>
            <ac:spMk id="1053" creationId="{DDCE5572-4319-4D42-813F-C8C69C08CAA8}"/>
          </ac:spMkLst>
        </pc:spChg>
        <pc:spChg chg="add del">
          <ac:chgData name="Gordian, Selina" userId="f2e6ff90-8bf4-4bc8-bed9-6842e9e63bc5" providerId="ADAL" clId="{1A8C5498-A5C9-458F-926D-E3452A38B5AA}" dt="2024-02-21T23:14:34.110" v="104" actId="26606"/>
          <ac:spMkLst>
            <pc:docMk/>
            <pc:sldMk cId="514268204" sldId="256"/>
            <ac:spMk id="1055" creationId="{59C6F201-9216-493E-A634-E73ECB5029FC}"/>
          </ac:spMkLst>
        </pc:spChg>
        <pc:spChg chg="add del">
          <ac:chgData name="Gordian, Selina" userId="f2e6ff90-8bf4-4bc8-bed9-6842e9e63bc5" providerId="ADAL" clId="{1A8C5498-A5C9-458F-926D-E3452A38B5AA}" dt="2024-02-21T23:14:34.110" v="104" actId="26606"/>
          <ac:spMkLst>
            <pc:docMk/>
            <pc:sldMk cId="514268204" sldId="256"/>
            <ac:spMk id="1056" creationId="{1D3A3C7D-3C2F-4809-9061-F9D2F44EC2C2}"/>
          </ac:spMkLst>
        </pc:spChg>
        <pc:spChg chg="add del">
          <ac:chgData name="Gordian, Selina" userId="f2e6ff90-8bf4-4bc8-bed9-6842e9e63bc5" providerId="ADAL" clId="{1A8C5498-A5C9-458F-926D-E3452A38B5AA}" dt="2024-02-21T23:14:34.110" v="104" actId="26606"/>
          <ac:spMkLst>
            <pc:docMk/>
            <pc:sldMk cId="514268204" sldId="256"/>
            <ac:spMk id="1057" creationId="{EB794C42-3DFD-4AE5-92A3-B8F3C8721FA5}"/>
          </ac:spMkLst>
        </pc:spChg>
        <pc:spChg chg="add del">
          <ac:chgData name="Gordian, Selina" userId="f2e6ff90-8bf4-4bc8-bed9-6842e9e63bc5" providerId="ADAL" clId="{1A8C5498-A5C9-458F-926D-E3452A38B5AA}" dt="2024-02-21T23:14:35.179" v="106" actId="26606"/>
          <ac:spMkLst>
            <pc:docMk/>
            <pc:sldMk cId="514268204" sldId="256"/>
            <ac:spMk id="1059" creationId="{BA79A7CF-01AF-4178-9369-94E0C90EB046}"/>
          </ac:spMkLst>
        </pc:spChg>
        <pc:spChg chg="add del">
          <ac:chgData name="Gordian, Selina" userId="f2e6ff90-8bf4-4bc8-bed9-6842e9e63bc5" providerId="ADAL" clId="{1A8C5498-A5C9-458F-926D-E3452A38B5AA}" dt="2024-02-21T23:14:35.179" v="106" actId="26606"/>
          <ac:spMkLst>
            <pc:docMk/>
            <pc:sldMk cId="514268204" sldId="256"/>
            <ac:spMk id="1060" creationId="{99413ED5-9ED4-4772-BCE4-2BCAE6B12E35}"/>
          </ac:spMkLst>
        </pc:spChg>
        <pc:spChg chg="add del">
          <ac:chgData name="Gordian, Selina" userId="f2e6ff90-8bf4-4bc8-bed9-6842e9e63bc5" providerId="ADAL" clId="{1A8C5498-A5C9-458F-926D-E3452A38B5AA}" dt="2024-02-21T23:14:35.179" v="106" actId="26606"/>
          <ac:spMkLst>
            <pc:docMk/>
            <pc:sldMk cId="514268204" sldId="256"/>
            <ac:spMk id="1061" creationId="{04357C93-F0CB-4A1C-8F77-4E9063789819}"/>
          </ac:spMkLst>
        </pc:spChg>
        <pc:spChg chg="add del">
          <ac:chgData name="Gordian, Selina" userId="f2e6ff90-8bf4-4bc8-bed9-6842e9e63bc5" providerId="ADAL" clId="{1A8C5498-A5C9-458F-926D-E3452A38B5AA}" dt="2024-02-21T23:14:35.179" v="106" actId="26606"/>
          <ac:spMkLst>
            <pc:docMk/>
            <pc:sldMk cId="514268204" sldId="256"/>
            <ac:spMk id="1062" creationId="{90F533E9-6690-41A8-A372-4C6C622D028D}"/>
          </ac:spMkLst>
        </pc:spChg>
        <pc:spChg chg="add del">
          <ac:chgData name="Gordian, Selina" userId="f2e6ff90-8bf4-4bc8-bed9-6842e9e63bc5" providerId="ADAL" clId="{1A8C5498-A5C9-458F-926D-E3452A38B5AA}" dt="2024-02-21T23:14:40.583" v="108" actId="26606"/>
          <ac:spMkLst>
            <pc:docMk/>
            <pc:sldMk cId="514268204" sldId="256"/>
            <ac:spMk id="1064" creationId="{4D4677D2-D5AC-4CF9-9EED-2B89D0A1C212}"/>
          </ac:spMkLst>
        </pc:spChg>
        <pc:spChg chg="add del">
          <ac:chgData name="Gordian, Selina" userId="f2e6ff90-8bf4-4bc8-bed9-6842e9e63bc5" providerId="ADAL" clId="{1A8C5498-A5C9-458F-926D-E3452A38B5AA}" dt="2024-02-21T23:14:40.583" v="108" actId="26606"/>
          <ac:spMkLst>
            <pc:docMk/>
            <pc:sldMk cId="514268204" sldId="256"/>
            <ac:spMk id="1065" creationId="{C6D54F7E-825A-4BBA-815F-35CCA8B97786}"/>
          </ac:spMkLst>
        </pc:spChg>
        <pc:picChg chg="add mod ord">
          <ac:chgData name="Gordian, Selina" userId="f2e6ff90-8bf4-4bc8-bed9-6842e9e63bc5" providerId="ADAL" clId="{1A8C5498-A5C9-458F-926D-E3452A38B5AA}" dt="2024-02-21T23:16:19.910" v="118" actId="26606"/>
          <ac:picMkLst>
            <pc:docMk/>
            <pc:sldMk cId="514268204" sldId="256"/>
            <ac:picMk id="4" creationId="{ACA39078-58B9-9E60-4B10-9E696404AC5D}"/>
          </ac:picMkLst>
        </pc:picChg>
        <pc:picChg chg="add del mod">
          <ac:chgData name="Gordian, Selina" userId="f2e6ff90-8bf4-4bc8-bed9-6842e9e63bc5" providerId="ADAL" clId="{1A8C5498-A5C9-458F-926D-E3452A38B5AA}" dt="2024-02-21T20:34:18.910" v="78" actId="478"/>
          <ac:picMkLst>
            <pc:docMk/>
            <pc:sldMk cId="514268204" sldId="256"/>
            <ac:picMk id="1026" creationId="{5943AD7D-ED61-D4B7-4132-3212307A6F55}"/>
          </ac:picMkLst>
        </pc:picChg>
        <pc:picChg chg="add del mod">
          <ac:chgData name="Gordian, Selina" userId="f2e6ff90-8bf4-4bc8-bed9-6842e9e63bc5" providerId="ADAL" clId="{1A8C5498-A5C9-458F-926D-E3452A38B5AA}" dt="2024-02-21T23:07:03.287" v="83" actId="478"/>
          <ac:picMkLst>
            <pc:docMk/>
            <pc:sldMk cId="514268204" sldId="256"/>
            <ac:picMk id="1028" creationId="{36B1CBF1-EC2B-A8A0-F192-6C1DDD6A93F0}"/>
          </ac:picMkLst>
        </pc:picChg>
        <pc:picChg chg="add del mod ord">
          <ac:chgData name="Gordian, Selina" userId="f2e6ff90-8bf4-4bc8-bed9-6842e9e63bc5" providerId="ADAL" clId="{1A8C5498-A5C9-458F-926D-E3452A38B5AA}" dt="2024-02-21T23:16:11.832" v="114" actId="478"/>
          <ac:picMkLst>
            <pc:docMk/>
            <pc:sldMk cId="514268204" sldId="256"/>
            <ac:picMk id="1030" creationId="{48AAA6AA-3D98-A0D2-93A2-15A1CD9C2C1D}"/>
          </ac:picMkLst>
        </pc:picChg>
        <pc:cxnChg chg="add del">
          <ac:chgData name="Gordian, Selina" userId="f2e6ff90-8bf4-4bc8-bed9-6842e9e63bc5" providerId="ADAL" clId="{1A8C5498-A5C9-458F-926D-E3452A38B5AA}" dt="2024-02-21T23:14:22.050" v="96" actId="26606"/>
          <ac:cxnSpMkLst>
            <pc:docMk/>
            <pc:sldMk cId="514268204" sldId="256"/>
            <ac:cxnSpMk id="1042" creationId="{522632D6-DED9-FDEC-FD9F-09FF0A4544CC}"/>
          </ac:cxnSpMkLst>
        </pc:cxnChg>
      </pc:sldChg>
      <pc:sldChg chg="addSp delSp modSp new mod ord setBg">
        <pc:chgData name="Gordian, Selina" userId="f2e6ff90-8bf4-4bc8-bed9-6842e9e63bc5" providerId="ADAL" clId="{1A8C5498-A5C9-458F-926D-E3452A38B5AA}" dt="2024-02-28T21:27:01.025" v="2651" actId="113"/>
        <pc:sldMkLst>
          <pc:docMk/>
          <pc:sldMk cId="2396440189" sldId="257"/>
        </pc:sldMkLst>
        <pc:spChg chg="mod">
          <ac:chgData name="Gordian, Selina" userId="f2e6ff90-8bf4-4bc8-bed9-6842e9e63bc5" providerId="ADAL" clId="{1A8C5498-A5C9-458F-926D-E3452A38B5AA}" dt="2024-02-28T21:27:01.025" v="2651" actId="113"/>
          <ac:spMkLst>
            <pc:docMk/>
            <pc:sldMk cId="2396440189" sldId="257"/>
            <ac:spMk id="2" creationId="{D26D2EC8-F749-2680-E13A-10919F5E55D1}"/>
          </ac:spMkLst>
        </pc:spChg>
        <pc:spChg chg="mod">
          <ac:chgData name="Gordian, Selina" userId="f2e6ff90-8bf4-4bc8-bed9-6842e9e63bc5" providerId="ADAL" clId="{1A8C5498-A5C9-458F-926D-E3452A38B5AA}" dt="2024-02-22T15:39:05.307" v="405" actId="6549"/>
          <ac:spMkLst>
            <pc:docMk/>
            <pc:sldMk cId="2396440189" sldId="257"/>
            <ac:spMk id="3" creationId="{FDCC27A6-ECAD-15FC-9AD2-43303C245E74}"/>
          </ac:spMkLst>
        </pc:spChg>
        <pc:spChg chg="add del mod">
          <ac:chgData name="Gordian, Selina" userId="f2e6ff90-8bf4-4bc8-bed9-6842e9e63bc5" providerId="ADAL" clId="{1A8C5498-A5C9-458F-926D-E3452A38B5AA}" dt="2024-02-22T15:33:27.220" v="332" actId="478"/>
          <ac:spMkLst>
            <pc:docMk/>
            <pc:sldMk cId="2396440189" sldId="257"/>
            <ac:spMk id="4" creationId="{BAA734C9-DEEA-5D6B-A6B6-07F8B4F7D69E}"/>
          </ac:spMkLst>
        </pc:spChg>
        <pc:spChg chg="add del mod">
          <ac:chgData name="Gordian, Selina" userId="f2e6ff90-8bf4-4bc8-bed9-6842e9e63bc5" providerId="ADAL" clId="{1A8C5498-A5C9-458F-926D-E3452A38B5AA}" dt="2024-02-22T15:33:48.307" v="334" actId="478"/>
          <ac:spMkLst>
            <pc:docMk/>
            <pc:sldMk cId="2396440189" sldId="257"/>
            <ac:spMk id="5" creationId="{EC5B183E-5101-055A-1F1F-3977F8F601AA}"/>
          </ac:spMkLst>
        </pc:spChg>
        <pc:spChg chg="add mod">
          <ac:chgData name="Gordian, Selina" userId="f2e6ff90-8bf4-4bc8-bed9-6842e9e63bc5" providerId="ADAL" clId="{1A8C5498-A5C9-458F-926D-E3452A38B5AA}" dt="2024-02-22T15:33:59.693" v="338" actId="1076"/>
          <ac:spMkLst>
            <pc:docMk/>
            <pc:sldMk cId="2396440189" sldId="257"/>
            <ac:spMk id="6" creationId="{0DE8285F-E007-C9C7-08EB-66857FD3237E}"/>
          </ac:spMkLst>
        </pc:spChg>
        <pc:spChg chg="add mod">
          <ac:chgData name="Gordian, Selina" userId="f2e6ff90-8bf4-4bc8-bed9-6842e9e63bc5" providerId="ADAL" clId="{1A8C5498-A5C9-458F-926D-E3452A38B5AA}" dt="2024-02-22T15:33:53.640" v="335" actId="1076"/>
          <ac:spMkLst>
            <pc:docMk/>
            <pc:sldMk cId="2396440189" sldId="257"/>
            <ac:spMk id="7" creationId="{C77B8F46-2A09-4AD7-654C-ED1F44697325}"/>
          </ac:spMkLst>
        </pc:spChg>
        <pc:picChg chg="add mod">
          <ac:chgData name="Gordian, Selina" userId="f2e6ff90-8bf4-4bc8-bed9-6842e9e63bc5" providerId="ADAL" clId="{1A8C5498-A5C9-458F-926D-E3452A38B5AA}" dt="2024-02-22T15:33:56.454" v="337" actId="1076"/>
          <ac:picMkLst>
            <pc:docMk/>
            <pc:sldMk cId="2396440189" sldId="257"/>
            <ac:picMk id="8" creationId="{A6D36213-35D0-70D0-E3C6-DEA9CF14E4EB}"/>
          </ac:picMkLst>
        </pc:picChg>
        <pc:picChg chg="add mod">
          <ac:chgData name="Gordian, Selina" userId="f2e6ff90-8bf4-4bc8-bed9-6842e9e63bc5" providerId="ADAL" clId="{1A8C5498-A5C9-458F-926D-E3452A38B5AA}" dt="2024-02-22T15:39:13.891" v="406" actId="1076"/>
          <ac:picMkLst>
            <pc:docMk/>
            <pc:sldMk cId="2396440189" sldId="257"/>
            <ac:picMk id="9" creationId="{34F022AA-20E3-D4FB-AF7C-0F862C1704D3}"/>
          </ac:picMkLst>
        </pc:picChg>
      </pc:sldChg>
      <pc:sldChg chg="addSp delSp modSp new mod setBg">
        <pc:chgData name="Gordian, Selina" userId="f2e6ff90-8bf4-4bc8-bed9-6842e9e63bc5" providerId="ADAL" clId="{1A8C5498-A5C9-458F-926D-E3452A38B5AA}" dt="2024-02-28T21:39:06.742" v="2677" actId="1076"/>
        <pc:sldMkLst>
          <pc:docMk/>
          <pc:sldMk cId="2844405827" sldId="258"/>
        </pc:sldMkLst>
        <pc:spChg chg="mod">
          <ac:chgData name="Gordian, Selina" userId="f2e6ff90-8bf4-4bc8-bed9-6842e9e63bc5" providerId="ADAL" clId="{1A8C5498-A5C9-458F-926D-E3452A38B5AA}" dt="2024-02-22T15:37:53.060" v="376" actId="2711"/>
          <ac:spMkLst>
            <pc:docMk/>
            <pc:sldMk cId="2844405827" sldId="258"/>
            <ac:spMk id="2" creationId="{CF083DC1-689B-66F6-C275-2CAB58CC2DEA}"/>
          </ac:spMkLst>
        </pc:spChg>
        <pc:spChg chg="mod">
          <ac:chgData name="Gordian, Selina" userId="f2e6ff90-8bf4-4bc8-bed9-6842e9e63bc5" providerId="ADAL" clId="{1A8C5498-A5C9-458F-926D-E3452A38B5AA}" dt="2024-02-22T15:37:35.118" v="345" actId="12"/>
          <ac:spMkLst>
            <pc:docMk/>
            <pc:sldMk cId="2844405827" sldId="258"/>
            <ac:spMk id="3" creationId="{C7776094-C40C-F5CF-7ED1-ED119025B98A}"/>
          </ac:spMkLst>
        </pc:spChg>
        <pc:spChg chg="add del mod">
          <ac:chgData name="Gordian, Selina" userId="f2e6ff90-8bf4-4bc8-bed9-6842e9e63bc5" providerId="ADAL" clId="{1A8C5498-A5C9-458F-926D-E3452A38B5AA}" dt="2024-02-22T15:37:47.464" v="374" actId="478"/>
          <ac:spMkLst>
            <pc:docMk/>
            <pc:sldMk cId="2844405827" sldId="258"/>
            <ac:spMk id="4" creationId="{81409B3A-7116-F1DE-FEAC-75F3C30D96E7}"/>
          </ac:spMkLst>
        </pc:spChg>
        <pc:spChg chg="add del mod">
          <ac:chgData name="Gordian, Selina" userId="f2e6ff90-8bf4-4bc8-bed9-6842e9e63bc5" providerId="ADAL" clId="{1A8C5498-A5C9-458F-926D-E3452A38B5AA}" dt="2024-02-22T15:38:00.546" v="377" actId="478"/>
          <ac:spMkLst>
            <pc:docMk/>
            <pc:sldMk cId="2844405827" sldId="258"/>
            <ac:spMk id="5" creationId="{E53D4A02-1747-2032-737C-36287EB85E0E}"/>
          </ac:spMkLst>
        </pc:spChg>
        <pc:spChg chg="add mod">
          <ac:chgData name="Gordian, Selina" userId="f2e6ff90-8bf4-4bc8-bed9-6842e9e63bc5" providerId="ADAL" clId="{1A8C5498-A5C9-458F-926D-E3452A38B5AA}" dt="2024-02-28T21:38:56.789" v="2674" actId="12789"/>
          <ac:spMkLst>
            <pc:docMk/>
            <pc:sldMk cId="2844405827" sldId="258"/>
            <ac:spMk id="6" creationId="{63785FE1-FAF9-7451-7435-3DDD9E23795D}"/>
          </ac:spMkLst>
        </pc:spChg>
        <pc:spChg chg="add mod">
          <ac:chgData name="Gordian, Selina" userId="f2e6ff90-8bf4-4bc8-bed9-6842e9e63bc5" providerId="ADAL" clId="{1A8C5498-A5C9-458F-926D-E3452A38B5AA}" dt="2024-02-28T21:38:58.906" v="2675" actId="408"/>
          <ac:spMkLst>
            <pc:docMk/>
            <pc:sldMk cId="2844405827" sldId="258"/>
            <ac:spMk id="7" creationId="{83234D63-573A-CA9B-23A8-82651EDE724C}"/>
          </ac:spMkLst>
        </pc:spChg>
        <pc:spChg chg="add mod">
          <ac:chgData name="Gordian, Selina" userId="f2e6ff90-8bf4-4bc8-bed9-6842e9e63bc5" providerId="ADAL" clId="{1A8C5498-A5C9-458F-926D-E3452A38B5AA}" dt="2024-02-28T21:38:56.789" v="2674" actId="12789"/>
          <ac:spMkLst>
            <pc:docMk/>
            <pc:sldMk cId="2844405827" sldId="258"/>
            <ac:spMk id="8" creationId="{D406CBD3-8864-2BAF-AF52-6CC56398D9C0}"/>
          </ac:spMkLst>
        </pc:spChg>
        <pc:spChg chg="mod">
          <ac:chgData name="Gordian, Selina" userId="f2e6ff90-8bf4-4bc8-bed9-6842e9e63bc5" providerId="ADAL" clId="{1A8C5498-A5C9-458F-926D-E3452A38B5AA}" dt="2024-02-28T21:39:04.583" v="2676" actId="1076"/>
          <ac:spMkLst>
            <pc:docMk/>
            <pc:sldMk cId="2844405827" sldId="258"/>
            <ac:spMk id="13" creationId="{3336D324-1DC9-5EF7-1B05-C00879BE3FAA}"/>
          </ac:spMkLst>
        </pc:spChg>
        <pc:spChg chg="mod">
          <ac:chgData name="Gordian, Selina" userId="f2e6ff90-8bf4-4bc8-bed9-6842e9e63bc5" providerId="ADAL" clId="{1A8C5498-A5C9-458F-926D-E3452A38B5AA}" dt="2024-02-28T21:39:06.742" v="2677" actId="1076"/>
          <ac:spMkLst>
            <pc:docMk/>
            <pc:sldMk cId="2844405827" sldId="258"/>
            <ac:spMk id="22" creationId="{44728AC8-0237-5133-1F28-13F345DFF612}"/>
          </ac:spMkLst>
        </pc:spChg>
        <pc:spChg chg="mod">
          <ac:chgData name="Gordian, Selina" userId="f2e6ff90-8bf4-4bc8-bed9-6842e9e63bc5" providerId="ADAL" clId="{1A8C5498-A5C9-458F-926D-E3452A38B5AA}" dt="2024-02-28T21:38:24.682" v="2669" actId="1076"/>
          <ac:spMkLst>
            <pc:docMk/>
            <pc:sldMk cId="2844405827" sldId="258"/>
            <ac:spMk id="31" creationId="{52997D6C-D8C5-7BF9-1F49-95294C338B2C}"/>
          </ac:spMkLst>
        </pc:spChg>
        <pc:grpChg chg="add mod">
          <ac:chgData name="Gordian, Selina" userId="f2e6ff90-8bf4-4bc8-bed9-6842e9e63bc5" providerId="ADAL" clId="{1A8C5498-A5C9-458F-926D-E3452A38B5AA}" dt="2024-02-28T21:39:04.583" v="2676" actId="1076"/>
          <ac:grpSpMkLst>
            <pc:docMk/>
            <pc:sldMk cId="2844405827" sldId="258"/>
            <ac:grpSpMk id="9" creationId="{BBDA3972-4760-B86E-A835-E685C827D64A}"/>
          </ac:grpSpMkLst>
        </pc:grpChg>
        <pc:grpChg chg="mod">
          <ac:chgData name="Gordian, Selina" userId="f2e6ff90-8bf4-4bc8-bed9-6842e9e63bc5" providerId="ADAL" clId="{1A8C5498-A5C9-458F-926D-E3452A38B5AA}" dt="2024-02-28T21:39:04.583" v="2676" actId="1076"/>
          <ac:grpSpMkLst>
            <pc:docMk/>
            <pc:sldMk cId="2844405827" sldId="258"/>
            <ac:grpSpMk id="11" creationId="{A67B72B8-1E41-BDAC-72A7-905472C763D3}"/>
          </ac:grpSpMkLst>
        </pc:grpChg>
        <pc:grpChg chg="mod">
          <ac:chgData name="Gordian, Selina" userId="f2e6ff90-8bf4-4bc8-bed9-6842e9e63bc5" providerId="ADAL" clId="{1A8C5498-A5C9-458F-926D-E3452A38B5AA}" dt="2024-02-28T21:39:04.583" v="2676" actId="1076"/>
          <ac:grpSpMkLst>
            <pc:docMk/>
            <pc:sldMk cId="2844405827" sldId="258"/>
            <ac:grpSpMk id="12" creationId="{6F967F61-5B3B-0974-B076-C94F56B69D5D}"/>
          </ac:grpSpMkLst>
        </pc:grpChg>
        <pc:grpChg chg="add mod">
          <ac:chgData name="Gordian, Selina" userId="f2e6ff90-8bf4-4bc8-bed9-6842e9e63bc5" providerId="ADAL" clId="{1A8C5498-A5C9-458F-926D-E3452A38B5AA}" dt="2024-02-28T21:39:06.742" v="2677" actId="1076"/>
          <ac:grpSpMkLst>
            <pc:docMk/>
            <pc:sldMk cId="2844405827" sldId="258"/>
            <ac:grpSpMk id="18" creationId="{B767573F-705E-BD92-BD86-D12F33E581CB}"/>
          </ac:grpSpMkLst>
        </pc:grpChg>
        <pc:grpChg chg="mod">
          <ac:chgData name="Gordian, Selina" userId="f2e6ff90-8bf4-4bc8-bed9-6842e9e63bc5" providerId="ADAL" clId="{1A8C5498-A5C9-458F-926D-E3452A38B5AA}" dt="2024-02-28T21:39:06.742" v="2677" actId="1076"/>
          <ac:grpSpMkLst>
            <pc:docMk/>
            <pc:sldMk cId="2844405827" sldId="258"/>
            <ac:grpSpMk id="20" creationId="{E83CD4C8-AA2E-1F79-6C1D-D17CF7A78F6B}"/>
          </ac:grpSpMkLst>
        </pc:grpChg>
        <pc:grpChg chg="mod">
          <ac:chgData name="Gordian, Selina" userId="f2e6ff90-8bf4-4bc8-bed9-6842e9e63bc5" providerId="ADAL" clId="{1A8C5498-A5C9-458F-926D-E3452A38B5AA}" dt="2024-02-28T21:39:06.742" v="2677" actId="1076"/>
          <ac:grpSpMkLst>
            <pc:docMk/>
            <pc:sldMk cId="2844405827" sldId="258"/>
            <ac:grpSpMk id="21" creationId="{A82F2D7B-E561-4417-BAE3-F8B2904C3665}"/>
          </ac:grpSpMkLst>
        </pc:grpChg>
        <pc:grpChg chg="add mod">
          <ac:chgData name="Gordian, Selina" userId="f2e6ff90-8bf4-4bc8-bed9-6842e9e63bc5" providerId="ADAL" clId="{1A8C5498-A5C9-458F-926D-E3452A38B5AA}" dt="2024-02-28T21:38:24.682" v="2669" actId="1076"/>
          <ac:grpSpMkLst>
            <pc:docMk/>
            <pc:sldMk cId="2844405827" sldId="258"/>
            <ac:grpSpMk id="27" creationId="{6B94A9FA-A5F4-3C35-5C33-B14841492503}"/>
          </ac:grpSpMkLst>
        </pc:grpChg>
        <pc:grpChg chg="mod">
          <ac:chgData name="Gordian, Selina" userId="f2e6ff90-8bf4-4bc8-bed9-6842e9e63bc5" providerId="ADAL" clId="{1A8C5498-A5C9-458F-926D-E3452A38B5AA}" dt="2024-02-28T21:38:24.682" v="2669" actId="1076"/>
          <ac:grpSpMkLst>
            <pc:docMk/>
            <pc:sldMk cId="2844405827" sldId="258"/>
            <ac:grpSpMk id="29" creationId="{049D3F74-0EA6-5394-07D6-6072AF691B5A}"/>
          </ac:grpSpMkLst>
        </pc:grpChg>
        <pc:grpChg chg="mod">
          <ac:chgData name="Gordian, Selina" userId="f2e6ff90-8bf4-4bc8-bed9-6842e9e63bc5" providerId="ADAL" clId="{1A8C5498-A5C9-458F-926D-E3452A38B5AA}" dt="2024-02-28T21:38:24.682" v="2669" actId="1076"/>
          <ac:grpSpMkLst>
            <pc:docMk/>
            <pc:sldMk cId="2844405827" sldId="258"/>
            <ac:grpSpMk id="30" creationId="{1679C894-8EFE-D733-D893-8D19774D3F5D}"/>
          </ac:grpSpMkLst>
        </pc:grpChg>
        <pc:picChg chg="mod">
          <ac:chgData name="Gordian, Selina" userId="f2e6ff90-8bf4-4bc8-bed9-6842e9e63bc5" providerId="ADAL" clId="{1A8C5498-A5C9-458F-926D-E3452A38B5AA}" dt="2024-02-28T21:39:04.583" v="2676" actId="1076"/>
          <ac:picMkLst>
            <pc:docMk/>
            <pc:sldMk cId="2844405827" sldId="258"/>
            <ac:picMk id="10" creationId="{18505F1E-CD20-B6B6-8C43-315841531BF5}"/>
          </ac:picMkLst>
        </pc:picChg>
        <pc:picChg chg="mod">
          <ac:chgData name="Gordian, Selina" userId="f2e6ff90-8bf4-4bc8-bed9-6842e9e63bc5" providerId="ADAL" clId="{1A8C5498-A5C9-458F-926D-E3452A38B5AA}" dt="2024-02-28T21:39:06.742" v="2677" actId="1076"/>
          <ac:picMkLst>
            <pc:docMk/>
            <pc:sldMk cId="2844405827" sldId="258"/>
            <ac:picMk id="19" creationId="{BCAA138B-25EE-BC36-A04B-F86044D29337}"/>
          </ac:picMkLst>
        </pc:picChg>
        <pc:picChg chg="mod">
          <ac:chgData name="Gordian, Selina" userId="f2e6ff90-8bf4-4bc8-bed9-6842e9e63bc5" providerId="ADAL" clId="{1A8C5498-A5C9-458F-926D-E3452A38B5AA}" dt="2024-02-28T21:38:24.682" v="2669" actId="1076"/>
          <ac:picMkLst>
            <pc:docMk/>
            <pc:sldMk cId="2844405827" sldId="258"/>
            <ac:picMk id="28" creationId="{2B2F4AFD-E828-6C2A-D915-E8FEFBA298F1}"/>
          </ac:picMkLst>
        </pc:picChg>
        <pc:cxnChg chg="mod">
          <ac:chgData name="Gordian, Selina" userId="f2e6ff90-8bf4-4bc8-bed9-6842e9e63bc5" providerId="ADAL" clId="{1A8C5498-A5C9-458F-926D-E3452A38B5AA}" dt="2024-02-28T21:39:04.583" v="2676" actId="1076"/>
          <ac:cxnSpMkLst>
            <pc:docMk/>
            <pc:sldMk cId="2844405827" sldId="258"/>
            <ac:cxnSpMk id="14" creationId="{22960F75-88A6-F906-4A85-16707B6DA259}"/>
          </ac:cxnSpMkLst>
        </pc:cxnChg>
        <pc:cxnChg chg="mod">
          <ac:chgData name="Gordian, Selina" userId="f2e6ff90-8bf4-4bc8-bed9-6842e9e63bc5" providerId="ADAL" clId="{1A8C5498-A5C9-458F-926D-E3452A38B5AA}" dt="2024-02-28T21:39:04.583" v="2676" actId="1076"/>
          <ac:cxnSpMkLst>
            <pc:docMk/>
            <pc:sldMk cId="2844405827" sldId="258"/>
            <ac:cxnSpMk id="15" creationId="{03212AA5-D9A8-EB44-0EA5-8733B94F1A86}"/>
          </ac:cxnSpMkLst>
        </pc:cxnChg>
        <pc:cxnChg chg="mod">
          <ac:chgData name="Gordian, Selina" userId="f2e6ff90-8bf4-4bc8-bed9-6842e9e63bc5" providerId="ADAL" clId="{1A8C5498-A5C9-458F-926D-E3452A38B5AA}" dt="2024-02-28T21:39:04.583" v="2676" actId="1076"/>
          <ac:cxnSpMkLst>
            <pc:docMk/>
            <pc:sldMk cId="2844405827" sldId="258"/>
            <ac:cxnSpMk id="16" creationId="{32971DA4-B74F-EE7F-645F-DAB609D25036}"/>
          </ac:cxnSpMkLst>
        </pc:cxnChg>
        <pc:cxnChg chg="mod">
          <ac:chgData name="Gordian, Selina" userId="f2e6ff90-8bf4-4bc8-bed9-6842e9e63bc5" providerId="ADAL" clId="{1A8C5498-A5C9-458F-926D-E3452A38B5AA}" dt="2024-02-28T21:39:04.583" v="2676" actId="1076"/>
          <ac:cxnSpMkLst>
            <pc:docMk/>
            <pc:sldMk cId="2844405827" sldId="258"/>
            <ac:cxnSpMk id="17" creationId="{C9384A12-7F26-543A-1D74-4FC0C0DA14C2}"/>
          </ac:cxnSpMkLst>
        </pc:cxnChg>
        <pc:cxnChg chg="mod">
          <ac:chgData name="Gordian, Selina" userId="f2e6ff90-8bf4-4bc8-bed9-6842e9e63bc5" providerId="ADAL" clId="{1A8C5498-A5C9-458F-926D-E3452A38B5AA}" dt="2024-02-28T21:39:06.742" v="2677" actId="1076"/>
          <ac:cxnSpMkLst>
            <pc:docMk/>
            <pc:sldMk cId="2844405827" sldId="258"/>
            <ac:cxnSpMk id="23" creationId="{930E99F6-67D7-5317-8735-9D3B3B6E2EE3}"/>
          </ac:cxnSpMkLst>
        </pc:cxnChg>
        <pc:cxnChg chg="mod">
          <ac:chgData name="Gordian, Selina" userId="f2e6ff90-8bf4-4bc8-bed9-6842e9e63bc5" providerId="ADAL" clId="{1A8C5498-A5C9-458F-926D-E3452A38B5AA}" dt="2024-02-28T21:39:06.742" v="2677" actId="1076"/>
          <ac:cxnSpMkLst>
            <pc:docMk/>
            <pc:sldMk cId="2844405827" sldId="258"/>
            <ac:cxnSpMk id="24" creationId="{6D961E8E-8177-4D54-5DD4-1B12C9B44A36}"/>
          </ac:cxnSpMkLst>
        </pc:cxnChg>
        <pc:cxnChg chg="mod">
          <ac:chgData name="Gordian, Selina" userId="f2e6ff90-8bf4-4bc8-bed9-6842e9e63bc5" providerId="ADAL" clId="{1A8C5498-A5C9-458F-926D-E3452A38B5AA}" dt="2024-02-28T21:39:06.742" v="2677" actId="1076"/>
          <ac:cxnSpMkLst>
            <pc:docMk/>
            <pc:sldMk cId="2844405827" sldId="258"/>
            <ac:cxnSpMk id="25" creationId="{72CA95EC-855E-1286-4DFD-149486BFE23B}"/>
          </ac:cxnSpMkLst>
        </pc:cxnChg>
        <pc:cxnChg chg="mod">
          <ac:chgData name="Gordian, Selina" userId="f2e6ff90-8bf4-4bc8-bed9-6842e9e63bc5" providerId="ADAL" clId="{1A8C5498-A5C9-458F-926D-E3452A38B5AA}" dt="2024-02-28T21:39:06.742" v="2677" actId="1076"/>
          <ac:cxnSpMkLst>
            <pc:docMk/>
            <pc:sldMk cId="2844405827" sldId="258"/>
            <ac:cxnSpMk id="26" creationId="{17EAAF0D-2F63-0A27-8AC3-7C6D0B9FF33E}"/>
          </ac:cxnSpMkLst>
        </pc:cxnChg>
        <pc:cxnChg chg="mod">
          <ac:chgData name="Gordian, Selina" userId="f2e6ff90-8bf4-4bc8-bed9-6842e9e63bc5" providerId="ADAL" clId="{1A8C5498-A5C9-458F-926D-E3452A38B5AA}" dt="2024-02-28T21:38:24.682" v="2669" actId="1076"/>
          <ac:cxnSpMkLst>
            <pc:docMk/>
            <pc:sldMk cId="2844405827" sldId="258"/>
            <ac:cxnSpMk id="32" creationId="{B4EB5D6F-2FA1-7F1D-49A1-0E0AAD8976C5}"/>
          </ac:cxnSpMkLst>
        </pc:cxnChg>
        <pc:cxnChg chg="mod">
          <ac:chgData name="Gordian, Selina" userId="f2e6ff90-8bf4-4bc8-bed9-6842e9e63bc5" providerId="ADAL" clId="{1A8C5498-A5C9-458F-926D-E3452A38B5AA}" dt="2024-02-28T21:38:24.682" v="2669" actId="1076"/>
          <ac:cxnSpMkLst>
            <pc:docMk/>
            <pc:sldMk cId="2844405827" sldId="258"/>
            <ac:cxnSpMk id="33" creationId="{A7F7A9BF-FC07-D0E1-BCB0-C6864A4903A9}"/>
          </ac:cxnSpMkLst>
        </pc:cxnChg>
        <pc:cxnChg chg="mod">
          <ac:chgData name="Gordian, Selina" userId="f2e6ff90-8bf4-4bc8-bed9-6842e9e63bc5" providerId="ADAL" clId="{1A8C5498-A5C9-458F-926D-E3452A38B5AA}" dt="2024-02-28T21:38:24.682" v="2669" actId="1076"/>
          <ac:cxnSpMkLst>
            <pc:docMk/>
            <pc:sldMk cId="2844405827" sldId="258"/>
            <ac:cxnSpMk id="34" creationId="{4770BF4F-EF62-8D5D-3E81-0A3E94E00A10}"/>
          </ac:cxnSpMkLst>
        </pc:cxnChg>
        <pc:cxnChg chg="mod">
          <ac:chgData name="Gordian, Selina" userId="f2e6ff90-8bf4-4bc8-bed9-6842e9e63bc5" providerId="ADAL" clId="{1A8C5498-A5C9-458F-926D-E3452A38B5AA}" dt="2024-02-28T21:38:24.682" v="2669" actId="1076"/>
          <ac:cxnSpMkLst>
            <pc:docMk/>
            <pc:sldMk cId="2844405827" sldId="258"/>
            <ac:cxnSpMk id="35" creationId="{F9FD83E6-A510-5EDB-B992-AE1448553E71}"/>
          </ac:cxnSpMkLst>
        </pc:cxnChg>
      </pc:sldChg>
      <pc:sldChg chg="addSp delSp modSp new mod setBg">
        <pc:chgData name="Gordian, Selina" userId="f2e6ff90-8bf4-4bc8-bed9-6842e9e63bc5" providerId="ADAL" clId="{1A8C5498-A5C9-458F-926D-E3452A38B5AA}" dt="2024-02-22T15:38:51.720" v="402" actId="1076"/>
        <pc:sldMkLst>
          <pc:docMk/>
          <pc:sldMk cId="3945080923" sldId="259"/>
        </pc:sldMkLst>
        <pc:spChg chg="mod">
          <ac:chgData name="Gordian, Selina" userId="f2e6ff90-8bf4-4bc8-bed9-6842e9e63bc5" providerId="ADAL" clId="{1A8C5498-A5C9-458F-926D-E3452A38B5AA}" dt="2024-02-22T15:38:30.489" v="396" actId="20577"/>
          <ac:spMkLst>
            <pc:docMk/>
            <pc:sldMk cId="3945080923" sldId="259"/>
            <ac:spMk id="2" creationId="{C83C6183-55FE-9FDA-A5BA-99C9A62B3AEA}"/>
          </ac:spMkLst>
        </pc:spChg>
        <pc:spChg chg="mod">
          <ac:chgData name="Gordian, Selina" userId="f2e6ff90-8bf4-4bc8-bed9-6842e9e63bc5" providerId="ADAL" clId="{1A8C5498-A5C9-458F-926D-E3452A38B5AA}" dt="2024-02-22T15:38:45.505" v="399" actId="12"/>
          <ac:spMkLst>
            <pc:docMk/>
            <pc:sldMk cId="3945080923" sldId="259"/>
            <ac:spMk id="3" creationId="{04E71FD8-FF46-2DE8-73EF-D962D1D94D14}"/>
          </ac:spMkLst>
        </pc:spChg>
        <pc:spChg chg="add del mod">
          <ac:chgData name="Gordian, Selina" userId="f2e6ff90-8bf4-4bc8-bed9-6842e9e63bc5" providerId="ADAL" clId="{1A8C5498-A5C9-458F-926D-E3452A38B5AA}" dt="2024-02-22T15:38:36.559" v="397" actId="478"/>
          <ac:spMkLst>
            <pc:docMk/>
            <pc:sldMk cId="3945080923" sldId="259"/>
            <ac:spMk id="4" creationId="{937A8A1C-6168-17EB-6924-7B72ADA8B221}"/>
          </ac:spMkLst>
        </pc:spChg>
        <pc:spChg chg="add del mod">
          <ac:chgData name="Gordian, Selina" userId="f2e6ff90-8bf4-4bc8-bed9-6842e9e63bc5" providerId="ADAL" clId="{1A8C5498-A5C9-458F-926D-E3452A38B5AA}" dt="2024-02-22T15:38:48.577" v="400" actId="478"/>
          <ac:spMkLst>
            <pc:docMk/>
            <pc:sldMk cId="3945080923" sldId="259"/>
            <ac:spMk id="5" creationId="{D91BE16F-089F-F355-AD2F-B9853BC1DC8B}"/>
          </ac:spMkLst>
        </pc:spChg>
        <pc:spChg chg="add mod">
          <ac:chgData name="Gordian, Selina" userId="f2e6ff90-8bf4-4bc8-bed9-6842e9e63bc5" providerId="ADAL" clId="{1A8C5498-A5C9-458F-926D-E3452A38B5AA}" dt="2024-02-21T19:31:36.523" v="12"/>
          <ac:spMkLst>
            <pc:docMk/>
            <pc:sldMk cId="3945080923" sldId="259"/>
            <ac:spMk id="6" creationId="{9A2F069F-BAE9-85FD-5B38-A5F2BAEB4432}"/>
          </ac:spMkLst>
        </pc:spChg>
        <pc:spChg chg="add mod">
          <ac:chgData name="Gordian, Selina" userId="f2e6ff90-8bf4-4bc8-bed9-6842e9e63bc5" providerId="ADAL" clId="{1A8C5498-A5C9-458F-926D-E3452A38B5AA}" dt="2024-02-21T19:31:36.523" v="12"/>
          <ac:spMkLst>
            <pc:docMk/>
            <pc:sldMk cId="3945080923" sldId="259"/>
            <ac:spMk id="7" creationId="{D85B3ADB-8B7E-97EA-5EBB-9EA435ACBDD7}"/>
          </ac:spMkLst>
        </pc:spChg>
        <pc:picChg chg="add mod">
          <ac:chgData name="Gordian, Selina" userId="f2e6ff90-8bf4-4bc8-bed9-6842e9e63bc5" providerId="ADAL" clId="{1A8C5498-A5C9-458F-926D-E3452A38B5AA}" dt="2024-02-22T15:38:51.720" v="402" actId="1076"/>
          <ac:picMkLst>
            <pc:docMk/>
            <pc:sldMk cId="3945080923" sldId="259"/>
            <ac:picMk id="8" creationId="{812FFE7D-290E-A3CB-9274-576EC55F88EF}"/>
          </ac:picMkLst>
        </pc:picChg>
        <pc:picChg chg="add mod">
          <ac:chgData name="Gordian, Selina" userId="f2e6ff90-8bf4-4bc8-bed9-6842e9e63bc5" providerId="ADAL" clId="{1A8C5498-A5C9-458F-926D-E3452A38B5AA}" dt="2024-02-22T15:38:50.325" v="401" actId="1076"/>
          <ac:picMkLst>
            <pc:docMk/>
            <pc:sldMk cId="3945080923" sldId="259"/>
            <ac:picMk id="9" creationId="{254E5B4C-42CA-DC99-03ED-E0B786AF32E6}"/>
          </ac:picMkLst>
        </pc:picChg>
      </pc:sldChg>
      <pc:sldChg chg="addSp delSp modSp new mod setBg">
        <pc:chgData name="Gordian, Selina" userId="f2e6ff90-8bf4-4bc8-bed9-6842e9e63bc5" providerId="ADAL" clId="{1A8C5498-A5C9-458F-926D-E3452A38B5AA}" dt="2024-02-22T15:41:01.811" v="412" actId="1076"/>
        <pc:sldMkLst>
          <pc:docMk/>
          <pc:sldMk cId="583420051" sldId="260"/>
        </pc:sldMkLst>
        <pc:spChg chg="mod">
          <ac:chgData name="Gordian, Selina" userId="f2e6ff90-8bf4-4bc8-bed9-6842e9e63bc5" providerId="ADAL" clId="{1A8C5498-A5C9-458F-926D-E3452A38B5AA}" dt="2024-02-22T15:40:45.398" v="408" actId="12"/>
          <ac:spMkLst>
            <pc:docMk/>
            <pc:sldMk cId="583420051" sldId="260"/>
            <ac:spMk id="3" creationId="{59344CCF-7538-212D-3652-B41E6A7CE14A}"/>
          </ac:spMkLst>
        </pc:spChg>
        <pc:spChg chg="add del mod">
          <ac:chgData name="Gordian, Selina" userId="f2e6ff90-8bf4-4bc8-bed9-6842e9e63bc5" providerId="ADAL" clId="{1A8C5498-A5C9-458F-926D-E3452A38B5AA}" dt="2024-02-22T15:40:52.763" v="409" actId="478"/>
          <ac:spMkLst>
            <pc:docMk/>
            <pc:sldMk cId="583420051" sldId="260"/>
            <ac:spMk id="4" creationId="{8B81D68F-C51B-C775-DF50-DEE9E91DB6B1}"/>
          </ac:spMkLst>
        </pc:spChg>
        <pc:spChg chg="add del mod">
          <ac:chgData name="Gordian, Selina" userId="f2e6ff90-8bf4-4bc8-bed9-6842e9e63bc5" providerId="ADAL" clId="{1A8C5498-A5C9-458F-926D-E3452A38B5AA}" dt="2024-02-22T15:40:58.008" v="410" actId="478"/>
          <ac:spMkLst>
            <pc:docMk/>
            <pc:sldMk cId="583420051" sldId="260"/>
            <ac:spMk id="5" creationId="{F41ACBE8-5598-DC69-B4E3-A463C8D23C95}"/>
          </ac:spMkLst>
        </pc:spChg>
        <pc:spChg chg="add mod">
          <ac:chgData name="Gordian, Selina" userId="f2e6ff90-8bf4-4bc8-bed9-6842e9e63bc5" providerId="ADAL" clId="{1A8C5498-A5C9-458F-926D-E3452A38B5AA}" dt="2024-02-21T19:31:46.635" v="14"/>
          <ac:spMkLst>
            <pc:docMk/>
            <pc:sldMk cId="583420051" sldId="260"/>
            <ac:spMk id="6" creationId="{DA24ABF8-3D3E-0D28-DB2D-CD048D6CFC51}"/>
          </ac:spMkLst>
        </pc:spChg>
        <pc:spChg chg="add mod">
          <ac:chgData name="Gordian, Selina" userId="f2e6ff90-8bf4-4bc8-bed9-6842e9e63bc5" providerId="ADAL" clId="{1A8C5498-A5C9-458F-926D-E3452A38B5AA}" dt="2024-02-21T19:31:46.635" v="14"/>
          <ac:spMkLst>
            <pc:docMk/>
            <pc:sldMk cId="583420051" sldId="260"/>
            <ac:spMk id="7" creationId="{34B39C27-EACE-252B-E729-963F09EAE167}"/>
          </ac:spMkLst>
        </pc:spChg>
        <pc:picChg chg="add mod">
          <ac:chgData name="Gordian, Selina" userId="f2e6ff90-8bf4-4bc8-bed9-6842e9e63bc5" providerId="ADAL" clId="{1A8C5498-A5C9-458F-926D-E3452A38B5AA}" dt="2024-02-22T15:41:00.797" v="411" actId="1076"/>
          <ac:picMkLst>
            <pc:docMk/>
            <pc:sldMk cId="583420051" sldId="260"/>
            <ac:picMk id="8" creationId="{B78D8CAF-1F89-BFC5-0C76-7BEA98E2F39F}"/>
          </ac:picMkLst>
        </pc:picChg>
        <pc:picChg chg="add mod">
          <ac:chgData name="Gordian, Selina" userId="f2e6ff90-8bf4-4bc8-bed9-6842e9e63bc5" providerId="ADAL" clId="{1A8C5498-A5C9-458F-926D-E3452A38B5AA}" dt="2024-02-22T15:41:01.811" v="412" actId="1076"/>
          <ac:picMkLst>
            <pc:docMk/>
            <pc:sldMk cId="583420051" sldId="260"/>
            <ac:picMk id="9" creationId="{BAC39F22-045F-9080-E84B-FC7B4FFDFCF4}"/>
          </ac:picMkLst>
        </pc:picChg>
      </pc:sldChg>
      <pc:sldChg chg="addSp delSp modSp new mod setBg">
        <pc:chgData name="Gordian, Selina" userId="f2e6ff90-8bf4-4bc8-bed9-6842e9e63bc5" providerId="ADAL" clId="{1A8C5498-A5C9-458F-926D-E3452A38B5AA}" dt="2024-02-22T15:42:16.947" v="427" actId="1076"/>
        <pc:sldMkLst>
          <pc:docMk/>
          <pc:sldMk cId="3583533809" sldId="261"/>
        </pc:sldMkLst>
        <pc:spChg chg="mod">
          <ac:chgData name="Gordian, Selina" userId="f2e6ff90-8bf4-4bc8-bed9-6842e9e63bc5" providerId="ADAL" clId="{1A8C5498-A5C9-458F-926D-E3452A38B5AA}" dt="2024-02-22T15:41:42.218" v="422" actId="2711"/>
          <ac:spMkLst>
            <pc:docMk/>
            <pc:sldMk cId="3583533809" sldId="261"/>
            <ac:spMk id="2" creationId="{05F25A47-479F-E043-DCDB-924628472BB5}"/>
          </ac:spMkLst>
        </pc:spChg>
        <pc:spChg chg="mod">
          <ac:chgData name="Gordian, Selina" userId="f2e6ff90-8bf4-4bc8-bed9-6842e9e63bc5" providerId="ADAL" clId="{1A8C5498-A5C9-458F-926D-E3452A38B5AA}" dt="2024-02-22T15:42:10.415" v="425" actId="12"/>
          <ac:spMkLst>
            <pc:docMk/>
            <pc:sldMk cId="3583533809" sldId="261"/>
            <ac:spMk id="3" creationId="{E1A18F62-3BBE-44DA-D582-6E27BF13DCDF}"/>
          </ac:spMkLst>
        </pc:spChg>
        <pc:spChg chg="add del mod">
          <ac:chgData name="Gordian, Selina" userId="f2e6ff90-8bf4-4bc8-bed9-6842e9e63bc5" providerId="ADAL" clId="{1A8C5498-A5C9-458F-926D-E3452A38B5AA}" dt="2024-02-22T15:41:58.183" v="423" actId="478"/>
          <ac:spMkLst>
            <pc:docMk/>
            <pc:sldMk cId="3583533809" sldId="261"/>
            <ac:spMk id="4" creationId="{3F53F072-62D8-9BBD-5BBB-A04C67633391}"/>
          </ac:spMkLst>
        </pc:spChg>
        <pc:spChg chg="add del mod">
          <ac:chgData name="Gordian, Selina" userId="f2e6ff90-8bf4-4bc8-bed9-6842e9e63bc5" providerId="ADAL" clId="{1A8C5498-A5C9-458F-926D-E3452A38B5AA}" dt="2024-02-22T15:42:13.504" v="426" actId="478"/>
          <ac:spMkLst>
            <pc:docMk/>
            <pc:sldMk cId="3583533809" sldId="261"/>
            <ac:spMk id="5" creationId="{FF316EF2-C0B4-4A64-23E2-647664944A57}"/>
          </ac:spMkLst>
        </pc:spChg>
        <pc:graphicFrameChg chg="add mod">
          <ac:chgData name="Gordian, Selina" userId="f2e6ff90-8bf4-4bc8-bed9-6842e9e63bc5" providerId="ADAL" clId="{1A8C5498-A5C9-458F-926D-E3452A38B5AA}" dt="2024-02-22T15:42:16.947" v="427" actId="1076"/>
          <ac:graphicFrameMkLst>
            <pc:docMk/>
            <pc:sldMk cId="3583533809" sldId="261"/>
            <ac:graphicFrameMk id="6" creationId="{85BA1D37-8F4A-07D6-78BE-730E46CBAED0}"/>
          </ac:graphicFrameMkLst>
        </pc:graphicFrameChg>
      </pc:sldChg>
      <pc:sldChg chg="addSp delSp modSp new mod setBg">
        <pc:chgData name="Gordian, Selina" userId="f2e6ff90-8bf4-4bc8-bed9-6842e9e63bc5" providerId="ADAL" clId="{1A8C5498-A5C9-458F-926D-E3452A38B5AA}" dt="2024-02-22T15:42:57.032" v="439" actId="478"/>
        <pc:sldMkLst>
          <pc:docMk/>
          <pc:sldMk cId="1392024542" sldId="262"/>
        </pc:sldMkLst>
        <pc:spChg chg="mod">
          <ac:chgData name="Gordian, Selina" userId="f2e6ff90-8bf4-4bc8-bed9-6842e9e63bc5" providerId="ADAL" clId="{1A8C5498-A5C9-458F-926D-E3452A38B5AA}" dt="2024-02-22T15:42:39.682" v="434" actId="2711"/>
          <ac:spMkLst>
            <pc:docMk/>
            <pc:sldMk cId="1392024542" sldId="262"/>
            <ac:spMk id="2" creationId="{EDD56A18-0D66-025A-7694-698CFD4DAEE3}"/>
          </ac:spMkLst>
        </pc:spChg>
        <pc:spChg chg="mod">
          <ac:chgData name="Gordian, Selina" userId="f2e6ff90-8bf4-4bc8-bed9-6842e9e63bc5" providerId="ADAL" clId="{1A8C5498-A5C9-458F-926D-E3452A38B5AA}" dt="2024-02-22T15:42:54.730" v="438" actId="12"/>
          <ac:spMkLst>
            <pc:docMk/>
            <pc:sldMk cId="1392024542" sldId="262"/>
            <ac:spMk id="3" creationId="{51745721-61ED-6FC7-E346-AC971847B487}"/>
          </ac:spMkLst>
        </pc:spChg>
        <pc:spChg chg="add del mod">
          <ac:chgData name="Gordian, Selina" userId="f2e6ff90-8bf4-4bc8-bed9-6842e9e63bc5" providerId="ADAL" clId="{1A8C5498-A5C9-458F-926D-E3452A38B5AA}" dt="2024-02-22T15:42:45.144" v="436" actId="478"/>
          <ac:spMkLst>
            <pc:docMk/>
            <pc:sldMk cId="1392024542" sldId="262"/>
            <ac:spMk id="4" creationId="{C68BC338-FE98-CA57-9B05-CDA28BFC3BD6}"/>
          </ac:spMkLst>
        </pc:spChg>
        <pc:spChg chg="add del mod">
          <ac:chgData name="Gordian, Selina" userId="f2e6ff90-8bf4-4bc8-bed9-6842e9e63bc5" providerId="ADAL" clId="{1A8C5498-A5C9-458F-926D-E3452A38B5AA}" dt="2024-02-22T15:42:57.032" v="439" actId="478"/>
          <ac:spMkLst>
            <pc:docMk/>
            <pc:sldMk cId="1392024542" sldId="262"/>
            <ac:spMk id="5" creationId="{8534369F-CF64-52CB-090D-6E6C0EB682BC}"/>
          </ac:spMkLst>
        </pc:spChg>
      </pc:sldChg>
      <pc:sldChg chg="addSp modSp new del mod setBg">
        <pc:chgData name="Gordian, Selina" userId="f2e6ff90-8bf4-4bc8-bed9-6842e9e63bc5" providerId="ADAL" clId="{1A8C5498-A5C9-458F-926D-E3452A38B5AA}" dt="2024-02-22T15:45:28.955" v="441" actId="47"/>
        <pc:sldMkLst>
          <pc:docMk/>
          <pc:sldMk cId="148579621" sldId="263"/>
        </pc:sldMkLst>
        <pc:spChg chg="add mod">
          <ac:chgData name="Gordian, Selina" userId="f2e6ff90-8bf4-4bc8-bed9-6842e9e63bc5" providerId="ADAL" clId="{1A8C5498-A5C9-458F-926D-E3452A38B5AA}" dt="2024-02-21T19:32:23.265" v="18" actId="27636"/>
          <ac:spMkLst>
            <pc:docMk/>
            <pc:sldMk cId="148579621" sldId="263"/>
            <ac:spMk id="4" creationId="{06B897D5-1668-34D2-6939-874B8879C7ED}"/>
          </ac:spMkLst>
        </pc:spChg>
        <pc:picChg chg="add mod">
          <ac:chgData name="Gordian, Selina" userId="f2e6ff90-8bf4-4bc8-bed9-6842e9e63bc5" providerId="ADAL" clId="{1A8C5498-A5C9-458F-926D-E3452A38B5AA}" dt="2024-02-22T15:43:18.908" v="440" actId="1076"/>
          <ac:picMkLst>
            <pc:docMk/>
            <pc:sldMk cId="148579621" sldId="263"/>
            <ac:picMk id="5" creationId="{3503DBA5-C6F3-DDE1-EDA4-6391C7928145}"/>
          </ac:picMkLst>
        </pc:picChg>
      </pc:sldChg>
      <pc:sldChg chg="addSp delSp modSp new mod setBg">
        <pc:chgData name="Gordian, Selina" userId="f2e6ff90-8bf4-4bc8-bed9-6842e9e63bc5" providerId="ADAL" clId="{1A8C5498-A5C9-458F-926D-E3452A38B5AA}" dt="2024-02-22T15:46:37.556" v="492" actId="14100"/>
        <pc:sldMkLst>
          <pc:docMk/>
          <pc:sldMk cId="1381752080" sldId="264"/>
        </pc:sldMkLst>
        <pc:spChg chg="mod">
          <ac:chgData name="Gordian, Selina" userId="f2e6ff90-8bf4-4bc8-bed9-6842e9e63bc5" providerId="ADAL" clId="{1A8C5498-A5C9-458F-926D-E3452A38B5AA}" dt="2024-02-22T15:45:58.718" v="481" actId="2711"/>
          <ac:spMkLst>
            <pc:docMk/>
            <pc:sldMk cId="1381752080" sldId="264"/>
            <ac:spMk id="2" creationId="{E2DD8709-51DF-F1C5-E311-BD0EE022FE21}"/>
          </ac:spMkLst>
        </pc:spChg>
        <pc:spChg chg="mod">
          <ac:chgData name="Gordian, Selina" userId="f2e6ff90-8bf4-4bc8-bed9-6842e9e63bc5" providerId="ADAL" clId="{1A8C5498-A5C9-458F-926D-E3452A38B5AA}" dt="2024-02-22T15:46:37.556" v="492" actId="14100"/>
          <ac:spMkLst>
            <pc:docMk/>
            <pc:sldMk cId="1381752080" sldId="264"/>
            <ac:spMk id="3" creationId="{FC7C05D6-0995-EDD4-E00C-B0355354DBCD}"/>
          </ac:spMkLst>
        </pc:spChg>
        <pc:spChg chg="add del mod">
          <ac:chgData name="Gordian, Selina" userId="f2e6ff90-8bf4-4bc8-bed9-6842e9e63bc5" providerId="ADAL" clId="{1A8C5498-A5C9-458F-926D-E3452A38B5AA}" dt="2024-02-22T15:46:02.089" v="482" actId="478"/>
          <ac:spMkLst>
            <pc:docMk/>
            <pc:sldMk cId="1381752080" sldId="264"/>
            <ac:spMk id="4" creationId="{8A61B051-0A70-3EA9-20EB-195375661080}"/>
          </ac:spMkLst>
        </pc:spChg>
        <pc:spChg chg="add del mod">
          <ac:chgData name="Gordian, Selina" userId="f2e6ff90-8bf4-4bc8-bed9-6842e9e63bc5" providerId="ADAL" clId="{1A8C5498-A5C9-458F-926D-E3452A38B5AA}" dt="2024-02-22T15:46:16.393" v="486" actId="478"/>
          <ac:spMkLst>
            <pc:docMk/>
            <pc:sldMk cId="1381752080" sldId="264"/>
            <ac:spMk id="5" creationId="{06CA83BC-92FD-5492-81A6-BAD99B67890F}"/>
          </ac:spMkLst>
        </pc:spChg>
        <pc:picChg chg="add mod">
          <ac:chgData name="Gordian, Selina" userId="f2e6ff90-8bf4-4bc8-bed9-6842e9e63bc5" providerId="ADAL" clId="{1A8C5498-A5C9-458F-926D-E3452A38B5AA}" dt="2024-02-22T15:46:28.435" v="490" actId="1076"/>
          <ac:picMkLst>
            <pc:docMk/>
            <pc:sldMk cId="1381752080" sldId="264"/>
            <ac:picMk id="6" creationId="{A8A73E52-E461-C6A7-391E-AD45455516BE}"/>
          </ac:picMkLst>
        </pc:picChg>
      </pc:sldChg>
      <pc:sldChg chg="addSp delSp modSp new mod setBg">
        <pc:chgData name="Gordian, Selina" userId="f2e6ff90-8bf4-4bc8-bed9-6842e9e63bc5" providerId="ADAL" clId="{1A8C5498-A5C9-458F-926D-E3452A38B5AA}" dt="2024-02-22T15:49:10.400" v="513" actId="1076"/>
        <pc:sldMkLst>
          <pc:docMk/>
          <pc:sldMk cId="439283411" sldId="265"/>
        </pc:sldMkLst>
        <pc:spChg chg="mod">
          <ac:chgData name="Gordian, Selina" userId="f2e6ff90-8bf4-4bc8-bed9-6842e9e63bc5" providerId="ADAL" clId="{1A8C5498-A5C9-458F-926D-E3452A38B5AA}" dt="2024-02-22T15:47:49.321" v="497" actId="2711"/>
          <ac:spMkLst>
            <pc:docMk/>
            <pc:sldMk cId="439283411" sldId="265"/>
            <ac:spMk id="2" creationId="{4F674D86-82FC-FABE-F175-A1A2145E3130}"/>
          </ac:spMkLst>
        </pc:spChg>
        <pc:spChg chg="mod">
          <ac:chgData name="Gordian, Selina" userId="f2e6ff90-8bf4-4bc8-bed9-6842e9e63bc5" providerId="ADAL" clId="{1A8C5498-A5C9-458F-926D-E3452A38B5AA}" dt="2024-02-22T15:48:07.930" v="501" actId="12"/>
          <ac:spMkLst>
            <pc:docMk/>
            <pc:sldMk cId="439283411" sldId="265"/>
            <ac:spMk id="3" creationId="{9E6F4BEC-3761-4953-E455-E0E5FF1EA8B3}"/>
          </ac:spMkLst>
        </pc:spChg>
        <pc:spChg chg="add del mod">
          <ac:chgData name="Gordian, Selina" userId="f2e6ff90-8bf4-4bc8-bed9-6842e9e63bc5" providerId="ADAL" clId="{1A8C5498-A5C9-458F-926D-E3452A38B5AA}" dt="2024-02-22T15:47:53.323" v="498" actId="478"/>
          <ac:spMkLst>
            <pc:docMk/>
            <pc:sldMk cId="439283411" sldId="265"/>
            <ac:spMk id="4" creationId="{3915F0B1-3F95-C00D-D6A2-C55E9A820830}"/>
          </ac:spMkLst>
        </pc:spChg>
        <pc:spChg chg="add del mod">
          <ac:chgData name="Gordian, Selina" userId="f2e6ff90-8bf4-4bc8-bed9-6842e9e63bc5" providerId="ADAL" clId="{1A8C5498-A5C9-458F-926D-E3452A38B5AA}" dt="2024-02-22T15:48:12.409" v="502" actId="478"/>
          <ac:spMkLst>
            <pc:docMk/>
            <pc:sldMk cId="439283411" sldId="265"/>
            <ac:spMk id="5" creationId="{0007926B-0369-20AD-970D-AE4C042552C6}"/>
          </ac:spMkLst>
        </pc:spChg>
        <pc:spChg chg="add mod">
          <ac:chgData name="Gordian, Selina" userId="f2e6ff90-8bf4-4bc8-bed9-6842e9e63bc5" providerId="ADAL" clId="{1A8C5498-A5C9-458F-926D-E3452A38B5AA}" dt="2024-02-22T15:48:27.441" v="506" actId="14100"/>
          <ac:spMkLst>
            <pc:docMk/>
            <pc:sldMk cId="439283411" sldId="265"/>
            <ac:spMk id="6" creationId="{37F9A47E-EBDC-72F9-28A2-495FCEDC314D}"/>
          </ac:spMkLst>
        </pc:spChg>
        <pc:spChg chg="add mod">
          <ac:chgData name="Gordian, Selina" userId="f2e6ff90-8bf4-4bc8-bed9-6842e9e63bc5" providerId="ADAL" clId="{1A8C5498-A5C9-458F-926D-E3452A38B5AA}" dt="2024-02-22T15:49:10.400" v="513" actId="1076"/>
          <ac:spMkLst>
            <pc:docMk/>
            <pc:sldMk cId="439283411" sldId="265"/>
            <ac:spMk id="7" creationId="{AEEBE78B-E82A-57EC-0F63-9BC65CBA63C6}"/>
          </ac:spMkLst>
        </pc:spChg>
        <pc:picChg chg="add mod">
          <ac:chgData name="Gordian, Selina" userId="f2e6ff90-8bf4-4bc8-bed9-6842e9e63bc5" providerId="ADAL" clId="{1A8C5498-A5C9-458F-926D-E3452A38B5AA}" dt="2024-02-22T15:49:07.693" v="512" actId="1076"/>
          <ac:picMkLst>
            <pc:docMk/>
            <pc:sldMk cId="439283411" sldId="265"/>
            <ac:picMk id="8" creationId="{09980548-EBE8-F2E5-D737-E50D23085C51}"/>
          </ac:picMkLst>
        </pc:picChg>
      </pc:sldChg>
      <pc:sldChg chg="addSp delSp modSp new del mod setBg">
        <pc:chgData name="Gordian, Selina" userId="f2e6ff90-8bf4-4bc8-bed9-6842e9e63bc5" providerId="ADAL" clId="{1A8C5498-A5C9-458F-926D-E3452A38B5AA}" dt="2024-02-22T15:49:51.160" v="521" actId="47"/>
        <pc:sldMkLst>
          <pc:docMk/>
          <pc:sldMk cId="3632168242" sldId="266"/>
        </pc:sldMkLst>
        <pc:spChg chg="mod">
          <ac:chgData name="Gordian, Selina" userId="f2e6ff90-8bf4-4bc8-bed9-6842e9e63bc5" providerId="ADAL" clId="{1A8C5498-A5C9-458F-926D-E3452A38B5AA}" dt="2024-02-22T15:49:33.678" v="519" actId="2711"/>
          <ac:spMkLst>
            <pc:docMk/>
            <pc:sldMk cId="3632168242" sldId="266"/>
            <ac:spMk id="2" creationId="{4A63B891-222D-FBCC-E511-EFA7DBAABCA4}"/>
          </ac:spMkLst>
        </pc:spChg>
        <pc:spChg chg="add del mod">
          <ac:chgData name="Gordian, Selina" userId="f2e6ff90-8bf4-4bc8-bed9-6842e9e63bc5" providerId="ADAL" clId="{1A8C5498-A5C9-458F-926D-E3452A38B5AA}" dt="2024-02-22T15:49:36.992" v="520" actId="478"/>
          <ac:spMkLst>
            <pc:docMk/>
            <pc:sldMk cId="3632168242" sldId="266"/>
            <ac:spMk id="4" creationId="{DD685047-B6C8-F9A5-66AB-B92A0CBC6545}"/>
          </ac:spMkLst>
        </pc:spChg>
        <pc:spChg chg="add mod">
          <ac:chgData name="Gordian, Selina" userId="f2e6ff90-8bf4-4bc8-bed9-6842e9e63bc5" providerId="ADAL" clId="{1A8C5498-A5C9-458F-926D-E3452A38B5AA}" dt="2024-02-21T19:33:27.820" v="45"/>
          <ac:spMkLst>
            <pc:docMk/>
            <pc:sldMk cId="3632168242" sldId="266"/>
            <ac:spMk id="5" creationId="{FE30C714-0EE7-FC32-28EE-3F6BA838C3F4}"/>
          </ac:spMkLst>
        </pc:spChg>
        <pc:spChg chg="add mod">
          <ac:chgData name="Gordian, Selina" userId="f2e6ff90-8bf4-4bc8-bed9-6842e9e63bc5" providerId="ADAL" clId="{1A8C5498-A5C9-458F-926D-E3452A38B5AA}" dt="2024-02-21T19:33:27.820" v="45"/>
          <ac:spMkLst>
            <pc:docMk/>
            <pc:sldMk cId="3632168242" sldId="266"/>
            <ac:spMk id="6" creationId="{3C719181-E7CB-C138-B947-C8F1BAB460A5}"/>
          </ac:spMkLst>
        </pc:spChg>
        <pc:spChg chg="add mod">
          <ac:chgData name="Gordian, Selina" userId="f2e6ff90-8bf4-4bc8-bed9-6842e9e63bc5" providerId="ADAL" clId="{1A8C5498-A5C9-458F-926D-E3452A38B5AA}" dt="2024-02-21T19:33:27.820" v="45"/>
          <ac:spMkLst>
            <pc:docMk/>
            <pc:sldMk cId="3632168242" sldId="266"/>
            <ac:spMk id="7" creationId="{C2A111F8-A7C5-ABEA-A18A-CF6EC97D083B}"/>
          </ac:spMkLst>
        </pc:spChg>
        <pc:picChg chg="add mod">
          <ac:chgData name="Gordian, Selina" userId="f2e6ff90-8bf4-4bc8-bed9-6842e9e63bc5" providerId="ADAL" clId="{1A8C5498-A5C9-458F-926D-E3452A38B5AA}" dt="2024-02-21T19:33:27.820" v="45"/>
          <ac:picMkLst>
            <pc:docMk/>
            <pc:sldMk cId="3632168242" sldId="266"/>
            <ac:picMk id="8" creationId="{EE4C5961-7F5F-A64D-852A-EE59FBC8FE9E}"/>
          </ac:picMkLst>
        </pc:picChg>
      </pc:sldChg>
      <pc:sldChg chg="addSp delSp modSp new mod setBg modAnim">
        <pc:chgData name="Gordian, Selina" userId="f2e6ff90-8bf4-4bc8-bed9-6842e9e63bc5" providerId="ADAL" clId="{1A8C5498-A5C9-458F-926D-E3452A38B5AA}" dt="2024-02-22T15:52:04.370" v="529" actId="478"/>
        <pc:sldMkLst>
          <pc:docMk/>
          <pc:sldMk cId="1781190978" sldId="267"/>
        </pc:sldMkLst>
        <pc:spChg chg="mod">
          <ac:chgData name="Gordian, Selina" userId="f2e6ff90-8bf4-4bc8-bed9-6842e9e63bc5" providerId="ADAL" clId="{1A8C5498-A5C9-458F-926D-E3452A38B5AA}" dt="2024-02-22T15:51:42.644" v="526" actId="2711"/>
          <ac:spMkLst>
            <pc:docMk/>
            <pc:sldMk cId="1781190978" sldId="267"/>
            <ac:spMk id="2" creationId="{DEA195D1-637A-0697-1D66-0065728E1062}"/>
          </ac:spMkLst>
        </pc:spChg>
        <pc:spChg chg="del">
          <ac:chgData name="Gordian, Selina" userId="f2e6ff90-8bf4-4bc8-bed9-6842e9e63bc5" providerId="ADAL" clId="{1A8C5498-A5C9-458F-926D-E3452A38B5AA}" dt="2024-02-22T15:52:04.370" v="529" actId="478"/>
          <ac:spMkLst>
            <pc:docMk/>
            <pc:sldMk cId="1781190978" sldId="267"/>
            <ac:spMk id="3" creationId="{F3730A66-1934-6418-D949-F0F9A245486A}"/>
          </ac:spMkLst>
        </pc:spChg>
        <pc:spChg chg="add del mod">
          <ac:chgData name="Gordian, Selina" userId="f2e6ff90-8bf4-4bc8-bed9-6842e9e63bc5" providerId="ADAL" clId="{1A8C5498-A5C9-458F-926D-E3452A38B5AA}" dt="2024-02-22T15:51:50.319" v="527" actId="478"/>
          <ac:spMkLst>
            <pc:docMk/>
            <pc:sldMk cId="1781190978" sldId="267"/>
            <ac:spMk id="4" creationId="{32A401C3-0547-6B06-2B5C-9EABF30AC0A3}"/>
          </ac:spMkLst>
        </pc:spChg>
        <pc:spChg chg="add mod">
          <ac:chgData name="Gordian, Selina" userId="f2e6ff90-8bf4-4bc8-bed9-6842e9e63bc5" providerId="ADAL" clId="{1A8C5498-A5C9-458F-926D-E3452A38B5AA}" dt="2024-02-22T15:52:01.962" v="528" actId="1076"/>
          <ac:spMkLst>
            <pc:docMk/>
            <pc:sldMk cId="1781190978" sldId="267"/>
            <ac:spMk id="6" creationId="{9AC5B186-DCFC-8F5D-6B44-2067874BC011}"/>
          </ac:spMkLst>
        </pc:spChg>
        <pc:spChg chg="add mod">
          <ac:chgData name="Gordian, Selina" userId="f2e6ff90-8bf4-4bc8-bed9-6842e9e63bc5" providerId="ADAL" clId="{1A8C5498-A5C9-458F-926D-E3452A38B5AA}" dt="2024-02-22T15:52:01.962" v="528" actId="1076"/>
          <ac:spMkLst>
            <pc:docMk/>
            <pc:sldMk cId="1781190978" sldId="267"/>
            <ac:spMk id="7" creationId="{85C84B0B-A82D-12E1-B377-391806CF14BC}"/>
          </ac:spMkLst>
        </pc:spChg>
        <pc:spChg chg="add mod">
          <ac:chgData name="Gordian, Selina" userId="f2e6ff90-8bf4-4bc8-bed9-6842e9e63bc5" providerId="ADAL" clId="{1A8C5498-A5C9-458F-926D-E3452A38B5AA}" dt="2024-02-22T15:52:01.962" v="528" actId="1076"/>
          <ac:spMkLst>
            <pc:docMk/>
            <pc:sldMk cId="1781190978" sldId="267"/>
            <ac:spMk id="8" creationId="{FE28E93E-39A9-6A22-F3AA-56DA6D15DBFF}"/>
          </ac:spMkLst>
        </pc:spChg>
        <pc:spChg chg="add mod">
          <ac:chgData name="Gordian, Selina" userId="f2e6ff90-8bf4-4bc8-bed9-6842e9e63bc5" providerId="ADAL" clId="{1A8C5498-A5C9-458F-926D-E3452A38B5AA}" dt="2024-02-22T15:52:01.962" v="528" actId="1076"/>
          <ac:spMkLst>
            <pc:docMk/>
            <pc:sldMk cId="1781190978" sldId="267"/>
            <ac:spMk id="9" creationId="{F72B4E4E-6FF2-F261-B38F-600C6329C570}"/>
          </ac:spMkLst>
        </pc:spChg>
        <pc:spChg chg="add mod">
          <ac:chgData name="Gordian, Selina" userId="f2e6ff90-8bf4-4bc8-bed9-6842e9e63bc5" providerId="ADAL" clId="{1A8C5498-A5C9-458F-926D-E3452A38B5AA}" dt="2024-02-22T15:52:01.962" v="528" actId="1076"/>
          <ac:spMkLst>
            <pc:docMk/>
            <pc:sldMk cId="1781190978" sldId="267"/>
            <ac:spMk id="10" creationId="{EBA1D53B-EFA4-9D69-0DF1-2F0BA756A8B4}"/>
          </ac:spMkLst>
        </pc:spChg>
        <pc:spChg chg="add mod">
          <ac:chgData name="Gordian, Selina" userId="f2e6ff90-8bf4-4bc8-bed9-6842e9e63bc5" providerId="ADAL" clId="{1A8C5498-A5C9-458F-926D-E3452A38B5AA}" dt="2024-02-22T15:52:01.962" v="528" actId="1076"/>
          <ac:spMkLst>
            <pc:docMk/>
            <pc:sldMk cId="1781190978" sldId="267"/>
            <ac:spMk id="11" creationId="{E23D73B6-5941-3DD0-70C6-2D1DB8CB1645}"/>
          </ac:spMkLst>
        </pc:spChg>
        <pc:spChg chg="add mod">
          <ac:chgData name="Gordian, Selina" userId="f2e6ff90-8bf4-4bc8-bed9-6842e9e63bc5" providerId="ADAL" clId="{1A8C5498-A5C9-458F-926D-E3452A38B5AA}" dt="2024-02-22T15:52:01.962" v="528" actId="1076"/>
          <ac:spMkLst>
            <pc:docMk/>
            <pc:sldMk cId="1781190978" sldId="267"/>
            <ac:spMk id="12" creationId="{E8E1E8F1-D299-E5BE-0C1C-53218CD99031}"/>
          </ac:spMkLst>
        </pc:spChg>
        <pc:spChg chg="add mod">
          <ac:chgData name="Gordian, Selina" userId="f2e6ff90-8bf4-4bc8-bed9-6842e9e63bc5" providerId="ADAL" clId="{1A8C5498-A5C9-458F-926D-E3452A38B5AA}" dt="2024-02-22T15:52:01.962" v="528" actId="1076"/>
          <ac:spMkLst>
            <pc:docMk/>
            <pc:sldMk cId="1781190978" sldId="267"/>
            <ac:spMk id="13" creationId="{D7770643-7CA8-8C2A-55ED-DC237A3077C6}"/>
          </ac:spMkLst>
        </pc:spChg>
        <pc:spChg chg="add mod">
          <ac:chgData name="Gordian, Selina" userId="f2e6ff90-8bf4-4bc8-bed9-6842e9e63bc5" providerId="ADAL" clId="{1A8C5498-A5C9-458F-926D-E3452A38B5AA}" dt="2024-02-22T15:52:01.962" v="528" actId="1076"/>
          <ac:spMkLst>
            <pc:docMk/>
            <pc:sldMk cId="1781190978" sldId="267"/>
            <ac:spMk id="14" creationId="{9D8C44D0-6391-BE47-5952-8D61B638AAEA}"/>
          </ac:spMkLst>
        </pc:spChg>
        <pc:spChg chg="add mod">
          <ac:chgData name="Gordian, Selina" userId="f2e6ff90-8bf4-4bc8-bed9-6842e9e63bc5" providerId="ADAL" clId="{1A8C5498-A5C9-458F-926D-E3452A38B5AA}" dt="2024-02-22T15:52:01.962" v="528" actId="1076"/>
          <ac:spMkLst>
            <pc:docMk/>
            <pc:sldMk cId="1781190978" sldId="267"/>
            <ac:spMk id="15" creationId="{D7F4CB7A-B07C-4803-D180-C4249EEE6467}"/>
          </ac:spMkLst>
        </pc:spChg>
        <pc:spChg chg="add mod">
          <ac:chgData name="Gordian, Selina" userId="f2e6ff90-8bf4-4bc8-bed9-6842e9e63bc5" providerId="ADAL" clId="{1A8C5498-A5C9-458F-926D-E3452A38B5AA}" dt="2024-02-22T15:52:01.962" v="528" actId="1076"/>
          <ac:spMkLst>
            <pc:docMk/>
            <pc:sldMk cId="1781190978" sldId="267"/>
            <ac:spMk id="16" creationId="{9C30E213-5DC4-B331-70A2-D3BD1E8099C2}"/>
          </ac:spMkLst>
        </pc:spChg>
        <pc:spChg chg="mod">
          <ac:chgData name="Gordian, Selina" userId="f2e6ff90-8bf4-4bc8-bed9-6842e9e63bc5" providerId="ADAL" clId="{1A8C5498-A5C9-458F-926D-E3452A38B5AA}" dt="2024-02-21T19:33:42.041" v="46"/>
          <ac:spMkLst>
            <pc:docMk/>
            <pc:sldMk cId="1781190978" sldId="267"/>
            <ac:spMk id="18" creationId="{BBDBE710-147F-C1FA-E74D-BE02ADA377C0}"/>
          </ac:spMkLst>
        </pc:spChg>
        <pc:spChg chg="mod">
          <ac:chgData name="Gordian, Selina" userId="f2e6ff90-8bf4-4bc8-bed9-6842e9e63bc5" providerId="ADAL" clId="{1A8C5498-A5C9-458F-926D-E3452A38B5AA}" dt="2024-02-21T19:33:42.041" v="46"/>
          <ac:spMkLst>
            <pc:docMk/>
            <pc:sldMk cId="1781190978" sldId="267"/>
            <ac:spMk id="19" creationId="{25A48023-3928-B2E0-2A60-A576ABDBEB02}"/>
          </ac:spMkLst>
        </pc:spChg>
        <pc:spChg chg="mod">
          <ac:chgData name="Gordian, Selina" userId="f2e6ff90-8bf4-4bc8-bed9-6842e9e63bc5" providerId="ADAL" clId="{1A8C5498-A5C9-458F-926D-E3452A38B5AA}" dt="2024-02-21T19:33:42.041" v="46"/>
          <ac:spMkLst>
            <pc:docMk/>
            <pc:sldMk cId="1781190978" sldId="267"/>
            <ac:spMk id="20" creationId="{ACA8666F-7A40-ADDA-5E7F-8AC278F29CAB}"/>
          </ac:spMkLst>
        </pc:spChg>
        <pc:spChg chg="mod">
          <ac:chgData name="Gordian, Selina" userId="f2e6ff90-8bf4-4bc8-bed9-6842e9e63bc5" providerId="ADAL" clId="{1A8C5498-A5C9-458F-926D-E3452A38B5AA}" dt="2024-02-21T19:33:42.041" v="46"/>
          <ac:spMkLst>
            <pc:docMk/>
            <pc:sldMk cId="1781190978" sldId="267"/>
            <ac:spMk id="23" creationId="{B49F4C8A-4AC2-9CC1-D404-105510643C35}"/>
          </ac:spMkLst>
        </pc:spChg>
        <pc:spChg chg="mod">
          <ac:chgData name="Gordian, Selina" userId="f2e6ff90-8bf4-4bc8-bed9-6842e9e63bc5" providerId="ADAL" clId="{1A8C5498-A5C9-458F-926D-E3452A38B5AA}" dt="2024-02-21T19:33:42.041" v="46"/>
          <ac:spMkLst>
            <pc:docMk/>
            <pc:sldMk cId="1781190978" sldId="267"/>
            <ac:spMk id="24" creationId="{64E7AE04-1BA9-A9AD-FD15-FE729152E9FF}"/>
          </ac:spMkLst>
        </pc:spChg>
        <pc:spChg chg="mod">
          <ac:chgData name="Gordian, Selina" userId="f2e6ff90-8bf4-4bc8-bed9-6842e9e63bc5" providerId="ADAL" clId="{1A8C5498-A5C9-458F-926D-E3452A38B5AA}" dt="2024-02-21T19:33:42.041" v="46"/>
          <ac:spMkLst>
            <pc:docMk/>
            <pc:sldMk cId="1781190978" sldId="267"/>
            <ac:spMk id="26" creationId="{200097AC-D58C-8C3A-8AE1-2ABEB994DF3D}"/>
          </ac:spMkLst>
        </pc:spChg>
        <pc:spChg chg="mod">
          <ac:chgData name="Gordian, Selina" userId="f2e6ff90-8bf4-4bc8-bed9-6842e9e63bc5" providerId="ADAL" clId="{1A8C5498-A5C9-458F-926D-E3452A38B5AA}" dt="2024-02-21T19:33:42.041" v="46"/>
          <ac:spMkLst>
            <pc:docMk/>
            <pc:sldMk cId="1781190978" sldId="267"/>
            <ac:spMk id="27" creationId="{C9BF41C4-9787-1E19-1331-8D52584E4329}"/>
          </ac:spMkLst>
        </pc:spChg>
        <pc:spChg chg="mod">
          <ac:chgData name="Gordian, Selina" userId="f2e6ff90-8bf4-4bc8-bed9-6842e9e63bc5" providerId="ADAL" clId="{1A8C5498-A5C9-458F-926D-E3452A38B5AA}" dt="2024-02-21T19:33:42.041" v="46"/>
          <ac:spMkLst>
            <pc:docMk/>
            <pc:sldMk cId="1781190978" sldId="267"/>
            <ac:spMk id="28" creationId="{FC1747FD-4B4B-59A1-EFFA-3ACBE0AC0E2E}"/>
          </ac:spMkLst>
        </pc:spChg>
        <pc:spChg chg="mod">
          <ac:chgData name="Gordian, Selina" userId="f2e6ff90-8bf4-4bc8-bed9-6842e9e63bc5" providerId="ADAL" clId="{1A8C5498-A5C9-458F-926D-E3452A38B5AA}" dt="2024-02-21T19:33:42.041" v="46"/>
          <ac:spMkLst>
            <pc:docMk/>
            <pc:sldMk cId="1781190978" sldId="267"/>
            <ac:spMk id="29" creationId="{46AF98E7-41FE-0DF7-EE8F-48B67F2FF687}"/>
          </ac:spMkLst>
        </pc:spChg>
        <pc:spChg chg="mod">
          <ac:chgData name="Gordian, Selina" userId="f2e6ff90-8bf4-4bc8-bed9-6842e9e63bc5" providerId="ADAL" clId="{1A8C5498-A5C9-458F-926D-E3452A38B5AA}" dt="2024-02-21T19:33:42.041" v="46"/>
          <ac:spMkLst>
            <pc:docMk/>
            <pc:sldMk cId="1781190978" sldId="267"/>
            <ac:spMk id="31" creationId="{92F821D6-D7B8-1628-00F9-36F5D1D95E96}"/>
          </ac:spMkLst>
        </pc:spChg>
        <pc:spChg chg="mod">
          <ac:chgData name="Gordian, Selina" userId="f2e6ff90-8bf4-4bc8-bed9-6842e9e63bc5" providerId="ADAL" clId="{1A8C5498-A5C9-458F-926D-E3452A38B5AA}" dt="2024-02-21T19:33:42.041" v="46"/>
          <ac:spMkLst>
            <pc:docMk/>
            <pc:sldMk cId="1781190978" sldId="267"/>
            <ac:spMk id="32" creationId="{21A8F931-2BC2-68CB-A0E2-F40553B28977}"/>
          </ac:spMkLst>
        </pc:spChg>
        <pc:spChg chg="mod">
          <ac:chgData name="Gordian, Selina" userId="f2e6ff90-8bf4-4bc8-bed9-6842e9e63bc5" providerId="ADAL" clId="{1A8C5498-A5C9-458F-926D-E3452A38B5AA}" dt="2024-02-21T19:33:42.041" v="46"/>
          <ac:spMkLst>
            <pc:docMk/>
            <pc:sldMk cId="1781190978" sldId="267"/>
            <ac:spMk id="33" creationId="{362649A0-FDB0-3B45-4811-59C8D2A34DDB}"/>
          </ac:spMkLst>
        </pc:spChg>
        <pc:spChg chg="mod">
          <ac:chgData name="Gordian, Selina" userId="f2e6ff90-8bf4-4bc8-bed9-6842e9e63bc5" providerId="ADAL" clId="{1A8C5498-A5C9-458F-926D-E3452A38B5AA}" dt="2024-02-21T19:33:42.041" v="46"/>
          <ac:spMkLst>
            <pc:docMk/>
            <pc:sldMk cId="1781190978" sldId="267"/>
            <ac:spMk id="34" creationId="{260ACBF7-2793-EA6E-4298-E78D879B5089}"/>
          </ac:spMkLst>
        </pc:spChg>
        <pc:spChg chg="mod">
          <ac:chgData name="Gordian, Selina" userId="f2e6ff90-8bf4-4bc8-bed9-6842e9e63bc5" providerId="ADAL" clId="{1A8C5498-A5C9-458F-926D-E3452A38B5AA}" dt="2024-02-21T19:33:42.041" v="46"/>
          <ac:spMkLst>
            <pc:docMk/>
            <pc:sldMk cId="1781190978" sldId="267"/>
            <ac:spMk id="35" creationId="{F3338D6C-EDA4-BABC-296F-0AA5EC6FB8AB}"/>
          </ac:spMkLst>
        </pc:spChg>
        <pc:spChg chg="mod">
          <ac:chgData name="Gordian, Selina" userId="f2e6ff90-8bf4-4bc8-bed9-6842e9e63bc5" providerId="ADAL" clId="{1A8C5498-A5C9-458F-926D-E3452A38B5AA}" dt="2024-02-21T19:33:42.041" v="46"/>
          <ac:spMkLst>
            <pc:docMk/>
            <pc:sldMk cId="1781190978" sldId="267"/>
            <ac:spMk id="36" creationId="{1FC1E062-8625-A3F2-047B-29EF1CA65604}"/>
          </ac:spMkLst>
        </pc:spChg>
        <pc:spChg chg="mod">
          <ac:chgData name="Gordian, Selina" userId="f2e6ff90-8bf4-4bc8-bed9-6842e9e63bc5" providerId="ADAL" clId="{1A8C5498-A5C9-458F-926D-E3452A38B5AA}" dt="2024-02-21T19:33:42.041" v="46"/>
          <ac:spMkLst>
            <pc:docMk/>
            <pc:sldMk cId="1781190978" sldId="267"/>
            <ac:spMk id="37" creationId="{E1CA62C0-029E-B8AD-C113-47A7AFDA094B}"/>
          </ac:spMkLst>
        </pc:spChg>
        <pc:spChg chg="mod">
          <ac:chgData name="Gordian, Selina" userId="f2e6ff90-8bf4-4bc8-bed9-6842e9e63bc5" providerId="ADAL" clId="{1A8C5498-A5C9-458F-926D-E3452A38B5AA}" dt="2024-02-21T19:33:42.041" v="46"/>
          <ac:spMkLst>
            <pc:docMk/>
            <pc:sldMk cId="1781190978" sldId="267"/>
            <ac:spMk id="38" creationId="{A32FF4A9-BBEF-4352-15C0-8F0CAA4026E0}"/>
          </ac:spMkLst>
        </pc:spChg>
        <pc:grpChg chg="add mod">
          <ac:chgData name="Gordian, Selina" userId="f2e6ff90-8bf4-4bc8-bed9-6842e9e63bc5" providerId="ADAL" clId="{1A8C5498-A5C9-458F-926D-E3452A38B5AA}" dt="2024-02-22T15:52:01.962" v="528" actId="1076"/>
          <ac:grpSpMkLst>
            <pc:docMk/>
            <pc:sldMk cId="1781190978" sldId="267"/>
            <ac:grpSpMk id="17" creationId="{38AA0386-CD6F-F3CA-F685-221C852484D7}"/>
          </ac:grpSpMkLst>
        </pc:grpChg>
        <pc:grpChg chg="add mod">
          <ac:chgData name="Gordian, Selina" userId="f2e6ff90-8bf4-4bc8-bed9-6842e9e63bc5" providerId="ADAL" clId="{1A8C5498-A5C9-458F-926D-E3452A38B5AA}" dt="2024-02-22T15:52:01.962" v="528" actId="1076"/>
          <ac:grpSpMkLst>
            <pc:docMk/>
            <pc:sldMk cId="1781190978" sldId="267"/>
            <ac:grpSpMk id="21" creationId="{8F3A759F-1693-DFBA-C2BB-DA8514FEA423}"/>
          </ac:grpSpMkLst>
        </pc:grpChg>
        <pc:grpChg chg="mod">
          <ac:chgData name="Gordian, Selina" userId="f2e6ff90-8bf4-4bc8-bed9-6842e9e63bc5" providerId="ADAL" clId="{1A8C5498-A5C9-458F-926D-E3452A38B5AA}" dt="2024-02-21T19:33:42.041" v="46"/>
          <ac:grpSpMkLst>
            <pc:docMk/>
            <pc:sldMk cId="1781190978" sldId="267"/>
            <ac:grpSpMk id="22" creationId="{178F473B-71F2-0DAA-F39E-31120261996E}"/>
          </ac:grpSpMkLst>
        </pc:grpChg>
        <pc:grpChg chg="mod">
          <ac:chgData name="Gordian, Selina" userId="f2e6ff90-8bf4-4bc8-bed9-6842e9e63bc5" providerId="ADAL" clId="{1A8C5498-A5C9-458F-926D-E3452A38B5AA}" dt="2024-02-21T19:33:42.041" v="46"/>
          <ac:grpSpMkLst>
            <pc:docMk/>
            <pc:sldMk cId="1781190978" sldId="267"/>
            <ac:grpSpMk id="25" creationId="{EBAE9179-9A3D-0E89-AD72-606E62CDA155}"/>
          </ac:grpSpMkLst>
        </pc:grpChg>
        <pc:picChg chg="add mod">
          <ac:chgData name="Gordian, Selina" userId="f2e6ff90-8bf4-4bc8-bed9-6842e9e63bc5" providerId="ADAL" clId="{1A8C5498-A5C9-458F-926D-E3452A38B5AA}" dt="2024-02-22T15:52:01.962" v="528" actId="1076"/>
          <ac:picMkLst>
            <pc:docMk/>
            <pc:sldMk cId="1781190978" sldId="267"/>
            <ac:picMk id="5" creationId="{F780F7EF-693D-1525-5483-2571339B2970}"/>
          </ac:picMkLst>
        </pc:picChg>
        <pc:cxnChg chg="mod">
          <ac:chgData name="Gordian, Selina" userId="f2e6ff90-8bf4-4bc8-bed9-6842e9e63bc5" providerId="ADAL" clId="{1A8C5498-A5C9-458F-926D-E3452A38B5AA}" dt="2024-02-21T19:33:42.041" v="46"/>
          <ac:cxnSpMkLst>
            <pc:docMk/>
            <pc:sldMk cId="1781190978" sldId="267"/>
            <ac:cxnSpMk id="30" creationId="{85705382-E407-47D2-8C4D-57444CF5608F}"/>
          </ac:cxnSpMkLst>
        </pc:cxnChg>
      </pc:sldChg>
      <pc:sldChg chg="addSp delSp modSp new mod setBg">
        <pc:chgData name="Gordian, Selina" userId="f2e6ff90-8bf4-4bc8-bed9-6842e9e63bc5" providerId="ADAL" clId="{1A8C5498-A5C9-458F-926D-E3452A38B5AA}" dt="2024-02-22T15:52:42.048" v="535" actId="1076"/>
        <pc:sldMkLst>
          <pc:docMk/>
          <pc:sldMk cId="763153615" sldId="268"/>
        </pc:sldMkLst>
        <pc:spChg chg="mod">
          <ac:chgData name="Gordian, Selina" userId="f2e6ff90-8bf4-4bc8-bed9-6842e9e63bc5" providerId="ADAL" clId="{1A8C5498-A5C9-458F-926D-E3452A38B5AA}" dt="2024-02-22T15:52:22.064" v="531"/>
          <ac:spMkLst>
            <pc:docMk/>
            <pc:sldMk cId="763153615" sldId="268"/>
            <ac:spMk id="2" creationId="{78D2DBFD-72E0-772F-831D-0E14E4DE7884}"/>
          </ac:spMkLst>
        </pc:spChg>
        <pc:spChg chg="del">
          <ac:chgData name="Gordian, Selina" userId="f2e6ff90-8bf4-4bc8-bed9-6842e9e63bc5" providerId="ADAL" clId="{1A8C5498-A5C9-458F-926D-E3452A38B5AA}" dt="2024-02-22T15:52:27.744" v="533" actId="478"/>
          <ac:spMkLst>
            <pc:docMk/>
            <pc:sldMk cId="763153615" sldId="268"/>
            <ac:spMk id="3" creationId="{5AF4ED72-7905-AA8E-99BA-870A4DF0C146}"/>
          </ac:spMkLst>
        </pc:spChg>
        <pc:spChg chg="add del mod">
          <ac:chgData name="Gordian, Selina" userId="f2e6ff90-8bf4-4bc8-bed9-6842e9e63bc5" providerId="ADAL" clId="{1A8C5498-A5C9-458F-926D-E3452A38B5AA}" dt="2024-02-22T15:52:19.808" v="530" actId="478"/>
          <ac:spMkLst>
            <pc:docMk/>
            <pc:sldMk cId="763153615" sldId="268"/>
            <ac:spMk id="4" creationId="{A1CFBE46-3D74-3DD8-22AA-D22D66B93F9F}"/>
          </ac:spMkLst>
        </pc:spChg>
        <pc:spChg chg="mod">
          <ac:chgData name="Gordian, Selina" userId="f2e6ff90-8bf4-4bc8-bed9-6842e9e63bc5" providerId="ADAL" clId="{1A8C5498-A5C9-458F-926D-E3452A38B5AA}" dt="2024-02-21T19:33:54.132" v="47"/>
          <ac:spMkLst>
            <pc:docMk/>
            <pc:sldMk cId="763153615" sldId="268"/>
            <ac:spMk id="7" creationId="{FFD47B67-1E06-18D2-62A6-2E17BE306511}"/>
          </ac:spMkLst>
        </pc:spChg>
        <pc:spChg chg="mod">
          <ac:chgData name="Gordian, Selina" userId="f2e6ff90-8bf4-4bc8-bed9-6842e9e63bc5" providerId="ADAL" clId="{1A8C5498-A5C9-458F-926D-E3452A38B5AA}" dt="2024-02-21T19:33:54.132" v="47"/>
          <ac:spMkLst>
            <pc:docMk/>
            <pc:sldMk cId="763153615" sldId="268"/>
            <ac:spMk id="8" creationId="{270F17D7-94FD-30DB-9084-83576F3E0A20}"/>
          </ac:spMkLst>
        </pc:spChg>
        <pc:spChg chg="mod">
          <ac:chgData name="Gordian, Selina" userId="f2e6ff90-8bf4-4bc8-bed9-6842e9e63bc5" providerId="ADAL" clId="{1A8C5498-A5C9-458F-926D-E3452A38B5AA}" dt="2024-02-21T19:33:54.132" v="47"/>
          <ac:spMkLst>
            <pc:docMk/>
            <pc:sldMk cId="763153615" sldId="268"/>
            <ac:spMk id="10" creationId="{58ECDBA1-6C90-9405-0213-A61D0E860935}"/>
          </ac:spMkLst>
        </pc:spChg>
        <pc:spChg chg="mod">
          <ac:chgData name="Gordian, Selina" userId="f2e6ff90-8bf4-4bc8-bed9-6842e9e63bc5" providerId="ADAL" clId="{1A8C5498-A5C9-458F-926D-E3452A38B5AA}" dt="2024-02-21T19:33:54.132" v="47"/>
          <ac:spMkLst>
            <pc:docMk/>
            <pc:sldMk cId="763153615" sldId="268"/>
            <ac:spMk id="11" creationId="{E2900C02-14AC-7F79-DE42-20DD5D38BAC3}"/>
          </ac:spMkLst>
        </pc:spChg>
        <pc:spChg chg="mod">
          <ac:chgData name="Gordian, Selina" userId="f2e6ff90-8bf4-4bc8-bed9-6842e9e63bc5" providerId="ADAL" clId="{1A8C5498-A5C9-458F-926D-E3452A38B5AA}" dt="2024-02-21T19:33:54.132" v="47"/>
          <ac:spMkLst>
            <pc:docMk/>
            <pc:sldMk cId="763153615" sldId="268"/>
            <ac:spMk id="12" creationId="{6719CD5B-94E1-39BC-98A5-B9BDB75E8176}"/>
          </ac:spMkLst>
        </pc:spChg>
        <pc:spChg chg="mod">
          <ac:chgData name="Gordian, Selina" userId="f2e6ff90-8bf4-4bc8-bed9-6842e9e63bc5" providerId="ADAL" clId="{1A8C5498-A5C9-458F-926D-E3452A38B5AA}" dt="2024-02-21T19:33:54.132" v="47"/>
          <ac:spMkLst>
            <pc:docMk/>
            <pc:sldMk cId="763153615" sldId="268"/>
            <ac:spMk id="13" creationId="{B3A28498-D2B2-3423-9DF8-A2075E498527}"/>
          </ac:spMkLst>
        </pc:spChg>
        <pc:spChg chg="mod">
          <ac:chgData name="Gordian, Selina" userId="f2e6ff90-8bf4-4bc8-bed9-6842e9e63bc5" providerId="ADAL" clId="{1A8C5498-A5C9-458F-926D-E3452A38B5AA}" dt="2024-02-21T19:33:54.132" v="47"/>
          <ac:spMkLst>
            <pc:docMk/>
            <pc:sldMk cId="763153615" sldId="268"/>
            <ac:spMk id="14" creationId="{C0C9ACCF-B4A1-B6EE-A9B8-E934A43413AC}"/>
          </ac:spMkLst>
        </pc:spChg>
        <pc:spChg chg="mod">
          <ac:chgData name="Gordian, Selina" userId="f2e6ff90-8bf4-4bc8-bed9-6842e9e63bc5" providerId="ADAL" clId="{1A8C5498-A5C9-458F-926D-E3452A38B5AA}" dt="2024-02-21T19:33:54.132" v="47"/>
          <ac:spMkLst>
            <pc:docMk/>
            <pc:sldMk cId="763153615" sldId="268"/>
            <ac:spMk id="15" creationId="{BC31EDA5-AE68-DE26-4005-7D30E94A128D}"/>
          </ac:spMkLst>
        </pc:spChg>
        <pc:spChg chg="mod">
          <ac:chgData name="Gordian, Selina" userId="f2e6ff90-8bf4-4bc8-bed9-6842e9e63bc5" providerId="ADAL" clId="{1A8C5498-A5C9-458F-926D-E3452A38B5AA}" dt="2024-02-22T15:52:42.048" v="535" actId="1076"/>
          <ac:spMkLst>
            <pc:docMk/>
            <pc:sldMk cId="763153615" sldId="268"/>
            <ac:spMk id="16" creationId="{09529E84-EA42-094A-3284-5522EC81640E}"/>
          </ac:spMkLst>
        </pc:spChg>
        <pc:spChg chg="mod">
          <ac:chgData name="Gordian, Selina" userId="f2e6ff90-8bf4-4bc8-bed9-6842e9e63bc5" providerId="ADAL" clId="{1A8C5498-A5C9-458F-926D-E3452A38B5AA}" dt="2024-02-21T19:33:54.132" v="47"/>
          <ac:spMkLst>
            <pc:docMk/>
            <pc:sldMk cId="763153615" sldId="268"/>
            <ac:spMk id="17" creationId="{5976A05D-FA6D-D271-7AA6-3C63B031C19C}"/>
          </ac:spMkLst>
        </pc:spChg>
        <pc:spChg chg="mod">
          <ac:chgData name="Gordian, Selina" userId="f2e6ff90-8bf4-4bc8-bed9-6842e9e63bc5" providerId="ADAL" clId="{1A8C5498-A5C9-458F-926D-E3452A38B5AA}" dt="2024-02-21T19:33:54.132" v="47"/>
          <ac:spMkLst>
            <pc:docMk/>
            <pc:sldMk cId="763153615" sldId="268"/>
            <ac:spMk id="18" creationId="{AA7E2AEF-83C5-5BA3-C31B-232F899B459B}"/>
          </ac:spMkLst>
        </pc:spChg>
        <pc:spChg chg="add mod">
          <ac:chgData name="Gordian, Selina" userId="f2e6ff90-8bf4-4bc8-bed9-6842e9e63bc5" providerId="ADAL" clId="{1A8C5498-A5C9-458F-926D-E3452A38B5AA}" dt="2024-02-22T15:52:35.253" v="534" actId="1076"/>
          <ac:spMkLst>
            <pc:docMk/>
            <pc:sldMk cId="763153615" sldId="268"/>
            <ac:spMk id="19" creationId="{9E5E8610-4644-6EF9-A59C-9C612418C426}"/>
          </ac:spMkLst>
        </pc:spChg>
        <pc:grpChg chg="add mod">
          <ac:chgData name="Gordian, Selina" userId="f2e6ff90-8bf4-4bc8-bed9-6842e9e63bc5" providerId="ADAL" clId="{1A8C5498-A5C9-458F-926D-E3452A38B5AA}" dt="2024-02-22T15:52:25.593" v="532" actId="1076"/>
          <ac:grpSpMkLst>
            <pc:docMk/>
            <pc:sldMk cId="763153615" sldId="268"/>
            <ac:grpSpMk id="5" creationId="{40273763-0DD6-884D-2A87-906B813D6DCF}"/>
          </ac:grpSpMkLst>
        </pc:grpChg>
        <pc:grpChg chg="mod">
          <ac:chgData name="Gordian, Selina" userId="f2e6ff90-8bf4-4bc8-bed9-6842e9e63bc5" providerId="ADAL" clId="{1A8C5498-A5C9-458F-926D-E3452A38B5AA}" dt="2024-02-21T19:33:54.132" v="47"/>
          <ac:grpSpMkLst>
            <pc:docMk/>
            <pc:sldMk cId="763153615" sldId="268"/>
            <ac:grpSpMk id="6" creationId="{BB38059A-8732-AE10-C9AA-AEE852C6B4C2}"/>
          </ac:grpSpMkLst>
        </pc:grpChg>
        <pc:picChg chg="mod">
          <ac:chgData name="Gordian, Selina" userId="f2e6ff90-8bf4-4bc8-bed9-6842e9e63bc5" providerId="ADAL" clId="{1A8C5498-A5C9-458F-926D-E3452A38B5AA}" dt="2024-02-21T19:33:54.132" v="47"/>
          <ac:picMkLst>
            <pc:docMk/>
            <pc:sldMk cId="763153615" sldId="268"/>
            <ac:picMk id="9" creationId="{E1CD7A31-9041-C607-E52F-232C579E9477}"/>
          </ac:picMkLst>
        </pc:picChg>
      </pc:sldChg>
      <pc:sldChg chg="addSp delSp modSp new mod setBg">
        <pc:chgData name="Gordian, Selina" userId="f2e6ff90-8bf4-4bc8-bed9-6842e9e63bc5" providerId="ADAL" clId="{1A8C5498-A5C9-458F-926D-E3452A38B5AA}" dt="2024-02-22T15:53:36.624" v="547" actId="478"/>
        <pc:sldMkLst>
          <pc:docMk/>
          <pc:sldMk cId="3067957666" sldId="269"/>
        </pc:sldMkLst>
        <pc:spChg chg="mod">
          <ac:chgData name="Gordian, Selina" userId="f2e6ff90-8bf4-4bc8-bed9-6842e9e63bc5" providerId="ADAL" clId="{1A8C5498-A5C9-458F-926D-E3452A38B5AA}" dt="2024-02-22T15:53:12.092" v="541" actId="2711"/>
          <ac:spMkLst>
            <pc:docMk/>
            <pc:sldMk cId="3067957666" sldId="269"/>
            <ac:spMk id="2" creationId="{224081C5-282E-D00B-CA8C-3F94A0B86468}"/>
          </ac:spMkLst>
        </pc:spChg>
        <pc:spChg chg="mod">
          <ac:chgData name="Gordian, Selina" userId="f2e6ff90-8bf4-4bc8-bed9-6842e9e63bc5" providerId="ADAL" clId="{1A8C5498-A5C9-458F-926D-E3452A38B5AA}" dt="2024-02-22T15:53:32.790" v="546" actId="12"/>
          <ac:spMkLst>
            <pc:docMk/>
            <pc:sldMk cId="3067957666" sldId="269"/>
            <ac:spMk id="3" creationId="{9586FE98-0091-8AC2-21EC-080D7F40F741}"/>
          </ac:spMkLst>
        </pc:spChg>
        <pc:spChg chg="add del mod">
          <ac:chgData name="Gordian, Selina" userId="f2e6ff90-8bf4-4bc8-bed9-6842e9e63bc5" providerId="ADAL" clId="{1A8C5498-A5C9-458F-926D-E3452A38B5AA}" dt="2024-02-22T15:53:17.510" v="542" actId="478"/>
          <ac:spMkLst>
            <pc:docMk/>
            <pc:sldMk cId="3067957666" sldId="269"/>
            <ac:spMk id="4" creationId="{174CD7D2-6147-893D-A12D-F4AAD1CB2413}"/>
          </ac:spMkLst>
        </pc:spChg>
        <pc:spChg chg="add del mod">
          <ac:chgData name="Gordian, Selina" userId="f2e6ff90-8bf4-4bc8-bed9-6842e9e63bc5" providerId="ADAL" clId="{1A8C5498-A5C9-458F-926D-E3452A38B5AA}" dt="2024-02-22T15:53:36.624" v="547" actId="478"/>
          <ac:spMkLst>
            <pc:docMk/>
            <pc:sldMk cId="3067957666" sldId="269"/>
            <ac:spMk id="5" creationId="{3DE97CDA-8FC5-460C-B71E-DCC862AD22C7}"/>
          </ac:spMkLst>
        </pc:spChg>
      </pc:sldChg>
      <pc:sldChg chg="addSp delSp modSp new mod setBg">
        <pc:chgData name="Gordian, Selina" userId="f2e6ff90-8bf4-4bc8-bed9-6842e9e63bc5" providerId="ADAL" clId="{1A8C5498-A5C9-458F-926D-E3452A38B5AA}" dt="2024-02-23T22:59:36.332" v="2471" actId="20577"/>
        <pc:sldMkLst>
          <pc:docMk/>
          <pc:sldMk cId="4153962807" sldId="270"/>
        </pc:sldMkLst>
        <pc:spChg chg="mod">
          <ac:chgData name="Gordian, Selina" userId="f2e6ff90-8bf4-4bc8-bed9-6842e9e63bc5" providerId="ADAL" clId="{1A8C5498-A5C9-458F-926D-E3452A38B5AA}" dt="2024-02-23T22:59:36.332" v="2471" actId="20577"/>
          <ac:spMkLst>
            <pc:docMk/>
            <pc:sldMk cId="4153962807" sldId="270"/>
            <ac:spMk id="2" creationId="{47F41E8B-8F70-36EE-5812-15A024E58772}"/>
          </ac:spMkLst>
        </pc:spChg>
        <pc:spChg chg="mod">
          <ac:chgData name="Gordian, Selina" userId="f2e6ff90-8bf4-4bc8-bed9-6842e9e63bc5" providerId="ADAL" clId="{1A8C5498-A5C9-458F-926D-E3452A38B5AA}" dt="2024-02-22T15:54:17.439" v="557" actId="12"/>
          <ac:spMkLst>
            <pc:docMk/>
            <pc:sldMk cId="4153962807" sldId="270"/>
            <ac:spMk id="3" creationId="{8C67DE2E-28F6-8DE8-7943-ABD53CC659C9}"/>
          </ac:spMkLst>
        </pc:spChg>
        <pc:spChg chg="add del mod">
          <ac:chgData name="Gordian, Selina" userId="f2e6ff90-8bf4-4bc8-bed9-6842e9e63bc5" providerId="ADAL" clId="{1A8C5498-A5C9-458F-926D-E3452A38B5AA}" dt="2024-02-22T15:53:58.370" v="553" actId="478"/>
          <ac:spMkLst>
            <pc:docMk/>
            <pc:sldMk cId="4153962807" sldId="270"/>
            <ac:spMk id="4" creationId="{ED79CFB9-4431-E072-0E38-1E9D311FA6FD}"/>
          </ac:spMkLst>
        </pc:spChg>
        <pc:spChg chg="add del mod">
          <ac:chgData name="Gordian, Selina" userId="f2e6ff90-8bf4-4bc8-bed9-6842e9e63bc5" providerId="ADAL" clId="{1A8C5498-A5C9-458F-926D-E3452A38B5AA}" dt="2024-02-22T15:54:10.496" v="555" actId="478"/>
          <ac:spMkLst>
            <pc:docMk/>
            <pc:sldMk cId="4153962807" sldId="270"/>
            <ac:spMk id="5" creationId="{B59AAEC2-D58F-CE91-2338-C81A6FAF22F2}"/>
          </ac:spMkLst>
        </pc:spChg>
      </pc:sldChg>
      <pc:sldChg chg="addSp delSp modSp new mod setBg">
        <pc:chgData name="Gordian, Selina" userId="f2e6ff90-8bf4-4bc8-bed9-6842e9e63bc5" providerId="ADAL" clId="{1A8C5498-A5C9-458F-926D-E3452A38B5AA}" dt="2024-02-22T15:55:30.371" v="589" actId="12"/>
        <pc:sldMkLst>
          <pc:docMk/>
          <pc:sldMk cId="3712934983" sldId="271"/>
        </pc:sldMkLst>
        <pc:spChg chg="mod">
          <ac:chgData name="Gordian, Selina" userId="f2e6ff90-8bf4-4bc8-bed9-6842e9e63bc5" providerId="ADAL" clId="{1A8C5498-A5C9-458F-926D-E3452A38B5AA}" dt="2024-02-22T15:54:34.181" v="581" actId="20577"/>
          <ac:spMkLst>
            <pc:docMk/>
            <pc:sldMk cId="3712934983" sldId="271"/>
            <ac:spMk id="2" creationId="{309FB75A-D3F4-D77A-75B8-05A7C6302BE8}"/>
          </ac:spMkLst>
        </pc:spChg>
        <pc:spChg chg="mod">
          <ac:chgData name="Gordian, Selina" userId="f2e6ff90-8bf4-4bc8-bed9-6842e9e63bc5" providerId="ADAL" clId="{1A8C5498-A5C9-458F-926D-E3452A38B5AA}" dt="2024-02-22T15:55:30.371" v="589" actId="12"/>
          <ac:spMkLst>
            <pc:docMk/>
            <pc:sldMk cId="3712934983" sldId="271"/>
            <ac:spMk id="3" creationId="{0ECBC43C-5AA2-0A4C-5EDA-A68C039F5C15}"/>
          </ac:spMkLst>
        </pc:spChg>
        <pc:spChg chg="add del mod">
          <ac:chgData name="Gordian, Selina" userId="f2e6ff90-8bf4-4bc8-bed9-6842e9e63bc5" providerId="ADAL" clId="{1A8C5498-A5C9-458F-926D-E3452A38B5AA}" dt="2024-02-22T15:54:38.161" v="582" actId="478"/>
          <ac:spMkLst>
            <pc:docMk/>
            <pc:sldMk cId="3712934983" sldId="271"/>
            <ac:spMk id="4" creationId="{B3BBD45B-418C-5329-C2A8-29026008DB61}"/>
          </ac:spMkLst>
        </pc:spChg>
        <pc:spChg chg="add del mod">
          <ac:chgData name="Gordian, Selina" userId="f2e6ff90-8bf4-4bc8-bed9-6842e9e63bc5" providerId="ADAL" clId="{1A8C5498-A5C9-458F-926D-E3452A38B5AA}" dt="2024-02-22T15:54:49.255" v="585" actId="478"/>
          <ac:spMkLst>
            <pc:docMk/>
            <pc:sldMk cId="3712934983" sldId="271"/>
            <ac:spMk id="5" creationId="{2370EF1D-F3F4-80B4-0C0D-3ECE7537704D}"/>
          </ac:spMkLst>
        </pc:spChg>
        <pc:spChg chg="add mod">
          <ac:chgData name="Gordian, Selina" userId="f2e6ff90-8bf4-4bc8-bed9-6842e9e63bc5" providerId="ADAL" clId="{1A8C5498-A5C9-458F-926D-E3452A38B5AA}" dt="2024-02-22T15:54:59.473" v="588" actId="164"/>
          <ac:spMkLst>
            <pc:docMk/>
            <pc:sldMk cId="3712934983" sldId="271"/>
            <ac:spMk id="7" creationId="{89BD7A94-EC7B-16A0-5209-5997A6E0D03B}"/>
          </ac:spMkLst>
        </pc:spChg>
        <pc:grpChg chg="add mod">
          <ac:chgData name="Gordian, Selina" userId="f2e6ff90-8bf4-4bc8-bed9-6842e9e63bc5" providerId="ADAL" clId="{1A8C5498-A5C9-458F-926D-E3452A38B5AA}" dt="2024-02-22T15:54:59.473" v="588" actId="164"/>
          <ac:grpSpMkLst>
            <pc:docMk/>
            <pc:sldMk cId="3712934983" sldId="271"/>
            <ac:grpSpMk id="8" creationId="{C7A8280C-081A-46B8-FE5E-D9C2E117BFA3}"/>
          </ac:grpSpMkLst>
        </pc:grpChg>
        <pc:picChg chg="add mod">
          <ac:chgData name="Gordian, Selina" userId="f2e6ff90-8bf4-4bc8-bed9-6842e9e63bc5" providerId="ADAL" clId="{1A8C5498-A5C9-458F-926D-E3452A38B5AA}" dt="2024-02-22T15:54:59.473" v="588" actId="164"/>
          <ac:picMkLst>
            <pc:docMk/>
            <pc:sldMk cId="3712934983" sldId="271"/>
            <ac:picMk id="6" creationId="{AA524FD6-B9C9-0ECE-842E-F9C3B8922992}"/>
          </ac:picMkLst>
        </pc:picChg>
      </pc:sldChg>
      <pc:sldChg chg="addSp delSp modSp new mod setBg">
        <pc:chgData name="Gordian, Selina" userId="f2e6ff90-8bf4-4bc8-bed9-6842e9e63bc5" providerId="ADAL" clId="{1A8C5498-A5C9-458F-926D-E3452A38B5AA}" dt="2024-02-22T16:04:46.919" v="600" actId="478"/>
        <pc:sldMkLst>
          <pc:docMk/>
          <pc:sldMk cId="1260895282" sldId="272"/>
        </pc:sldMkLst>
        <pc:spChg chg="mod">
          <ac:chgData name="Gordian, Selina" userId="f2e6ff90-8bf4-4bc8-bed9-6842e9e63bc5" providerId="ADAL" clId="{1A8C5498-A5C9-458F-926D-E3452A38B5AA}" dt="2024-02-22T15:56:39.333" v="594" actId="2711"/>
          <ac:spMkLst>
            <pc:docMk/>
            <pc:sldMk cId="1260895282" sldId="272"/>
            <ac:spMk id="2" creationId="{685FC51F-8D95-D0E7-44E6-7ED5C9533087}"/>
          </ac:spMkLst>
        </pc:spChg>
        <pc:spChg chg="mod">
          <ac:chgData name="Gordian, Selina" userId="f2e6ff90-8bf4-4bc8-bed9-6842e9e63bc5" providerId="ADAL" clId="{1A8C5498-A5C9-458F-926D-E3452A38B5AA}" dt="2024-02-22T15:56:49.384" v="596"/>
          <ac:spMkLst>
            <pc:docMk/>
            <pc:sldMk cId="1260895282" sldId="272"/>
            <ac:spMk id="3" creationId="{7FD32E33-A328-D6ED-0138-C15DE5E5A8B7}"/>
          </ac:spMkLst>
        </pc:spChg>
        <pc:spChg chg="add del mod">
          <ac:chgData name="Gordian, Selina" userId="f2e6ff90-8bf4-4bc8-bed9-6842e9e63bc5" providerId="ADAL" clId="{1A8C5498-A5C9-458F-926D-E3452A38B5AA}" dt="2024-02-22T16:04:46.919" v="600" actId="478"/>
          <ac:spMkLst>
            <pc:docMk/>
            <pc:sldMk cId="1260895282" sldId="272"/>
            <ac:spMk id="4" creationId="{93C14EBE-5BC3-5BDB-CE16-E36837FD5C6C}"/>
          </ac:spMkLst>
        </pc:spChg>
        <pc:spChg chg="add del mod">
          <ac:chgData name="Gordian, Selina" userId="f2e6ff90-8bf4-4bc8-bed9-6842e9e63bc5" providerId="ADAL" clId="{1A8C5498-A5C9-458F-926D-E3452A38B5AA}" dt="2024-02-22T16:04:42.278" v="599" actId="478"/>
          <ac:spMkLst>
            <pc:docMk/>
            <pc:sldMk cId="1260895282" sldId="272"/>
            <ac:spMk id="6" creationId="{F0320055-DAEA-0FBF-89C8-9D3E1FF211BF}"/>
          </ac:spMkLst>
        </pc:spChg>
        <pc:picChg chg="add mod">
          <ac:chgData name="Gordian, Selina" userId="f2e6ff90-8bf4-4bc8-bed9-6842e9e63bc5" providerId="ADAL" clId="{1A8C5498-A5C9-458F-926D-E3452A38B5AA}" dt="2024-02-22T15:56:47.662" v="595" actId="1076"/>
          <ac:picMkLst>
            <pc:docMk/>
            <pc:sldMk cId="1260895282" sldId="272"/>
            <ac:picMk id="5" creationId="{E2CDE96C-02A5-F6F5-4904-1AFFF0C4FA51}"/>
          </ac:picMkLst>
        </pc:picChg>
      </pc:sldChg>
      <pc:sldChg chg="addSp delSp modSp new mod setBg">
        <pc:chgData name="Gordian, Selina" userId="f2e6ff90-8bf4-4bc8-bed9-6842e9e63bc5" providerId="ADAL" clId="{1A8C5498-A5C9-458F-926D-E3452A38B5AA}" dt="2024-02-22T16:05:32.718" v="627" actId="478"/>
        <pc:sldMkLst>
          <pc:docMk/>
          <pc:sldMk cId="2714235063" sldId="273"/>
        </pc:sldMkLst>
        <pc:spChg chg="mod">
          <ac:chgData name="Gordian, Selina" userId="f2e6ff90-8bf4-4bc8-bed9-6842e9e63bc5" providerId="ADAL" clId="{1A8C5498-A5C9-458F-926D-E3452A38B5AA}" dt="2024-02-22T16:05:11.791" v="622" actId="2711"/>
          <ac:spMkLst>
            <pc:docMk/>
            <pc:sldMk cId="2714235063" sldId="273"/>
            <ac:spMk id="2" creationId="{65D3844D-B5B4-ADD2-55E4-DD75895FB0CA}"/>
          </ac:spMkLst>
        </pc:spChg>
        <pc:spChg chg="mod">
          <ac:chgData name="Gordian, Selina" userId="f2e6ff90-8bf4-4bc8-bed9-6842e9e63bc5" providerId="ADAL" clId="{1A8C5498-A5C9-458F-926D-E3452A38B5AA}" dt="2024-02-22T16:05:29.566" v="626" actId="12"/>
          <ac:spMkLst>
            <pc:docMk/>
            <pc:sldMk cId="2714235063" sldId="273"/>
            <ac:spMk id="3" creationId="{EBFB8F50-6133-4528-4343-6F133967245F}"/>
          </ac:spMkLst>
        </pc:spChg>
        <pc:spChg chg="add del mod">
          <ac:chgData name="Gordian, Selina" userId="f2e6ff90-8bf4-4bc8-bed9-6842e9e63bc5" providerId="ADAL" clId="{1A8C5498-A5C9-458F-926D-E3452A38B5AA}" dt="2024-02-22T16:05:19.342" v="624" actId="478"/>
          <ac:spMkLst>
            <pc:docMk/>
            <pc:sldMk cId="2714235063" sldId="273"/>
            <ac:spMk id="4" creationId="{1B33E1F0-6634-3762-8D85-A961760195C0}"/>
          </ac:spMkLst>
        </pc:spChg>
        <pc:spChg chg="add del mod">
          <ac:chgData name="Gordian, Selina" userId="f2e6ff90-8bf4-4bc8-bed9-6842e9e63bc5" providerId="ADAL" clId="{1A8C5498-A5C9-458F-926D-E3452A38B5AA}" dt="2024-02-22T16:05:32.718" v="627" actId="478"/>
          <ac:spMkLst>
            <pc:docMk/>
            <pc:sldMk cId="2714235063" sldId="273"/>
            <ac:spMk id="5" creationId="{C717B463-6CA1-AE97-909E-02864D87C804}"/>
          </ac:spMkLst>
        </pc:spChg>
      </pc:sldChg>
      <pc:sldChg chg="addSp delSp modSp new mod setBg">
        <pc:chgData name="Gordian, Selina" userId="f2e6ff90-8bf4-4bc8-bed9-6842e9e63bc5" providerId="ADAL" clId="{1A8C5498-A5C9-458F-926D-E3452A38B5AA}" dt="2024-02-22T16:07:23.121" v="637" actId="12"/>
        <pc:sldMkLst>
          <pc:docMk/>
          <pc:sldMk cId="816865215" sldId="274"/>
        </pc:sldMkLst>
        <pc:spChg chg="mod">
          <ac:chgData name="Gordian, Selina" userId="f2e6ff90-8bf4-4bc8-bed9-6842e9e63bc5" providerId="ADAL" clId="{1A8C5498-A5C9-458F-926D-E3452A38B5AA}" dt="2024-02-22T16:07:03.558" v="632" actId="2711"/>
          <ac:spMkLst>
            <pc:docMk/>
            <pc:sldMk cId="816865215" sldId="274"/>
            <ac:spMk id="2" creationId="{9BBE8150-0BA6-F990-5B63-2FB98B173AAA}"/>
          </ac:spMkLst>
        </pc:spChg>
        <pc:spChg chg="mod">
          <ac:chgData name="Gordian, Selina" userId="f2e6ff90-8bf4-4bc8-bed9-6842e9e63bc5" providerId="ADAL" clId="{1A8C5498-A5C9-458F-926D-E3452A38B5AA}" dt="2024-02-22T16:07:23.121" v="637" actId="12"/>
          <ac:spMkLst>
            <pc:docMk/>
            <pc:sldMk cId="816865215" sldId="274"/>
            <ac:spMk id="3" creationId="{EB8BB93B-374C-8171-9958-92C01EC3766B}"/>
          </ac:spMkLst>
        </pc:spChg>
        <pc:spChg chg="add del mod">
          <ac:chgData name="Gordian, Selina" userId="f2e6ff90-8bf4-4bc8-bed9-6842e9e63bc5" providerId="ADAL" clId="{1A8C5498-A5C9-458F-926D-E3452A38B5AA}" dt="2024-02-22T16:07:07.421" v="633" actId="478"/>
          <ac:spMkLst>
            <pc:docMk/>
            <pc:sldMk cId="816865215" sldId="274"/>
            <ac:spMk id="4" creationId="{C57BF415-0507-128B-0467-14A21538D413}"/>
          </ac:spMkLst>
        </pc:spChg>
        <pc:spChg chg="add del mod">
          <ac:chgData name="Gordian, Selina" userId="f2e6ff90-8bf4-4bc8-bed9-6842e9e63bc5" providerId="ADAL" clId="{1A8C5498-A5C9-458F-926D-E3452A38B5AA}" dt="2024-02-22T16:07:18.419" v="636" actId="478"/>
          <ac:spMkLst>
            <pc:docMk/>
            <pc:sldMk cId="816865215" sldId="274"/>
            <ac:spMk id="5" creationId="{8CFE4290-E435-36B1-6921-E00673A6A332}"/>
          </ac:spMkLst>
        </pc:spChg>
      </pc:sldChg>
      <pc:sldChg chg="addSp modSp new setBg modAnim">
        <pc:chgData name="Gordian, Selina" userId="f2e6ff90-8bf4-4bc8-bed9-6842e9e63bc5" providerId="ADAL" clId="{1A8C5498-A5C9-458F-926D-E3452A38B5AA}" dt="2024-02-21T23:39:27.686" v="202"/>
        <pc:sldMkLst>
          <pc:docMk/>
          <pc:sldMk cId="3130043903" sldId="275"/>
        </pc:sldMkLst>
        <pc:spChg chg="add mod">
          <ac:chgData name="Gordian, Selina" userId="f2e6ff90-8bf4-4bc8-bed9-6842e9e63bc5" providerId="ADAL" clId="{1A8C5498-A5C9-458F-926D-E3452A38B5AA}" dt="2024-02-21T19:39:38.901" v="56"/>
          <ac:spMkLst>
            <pc:docMk/>
            <pc:sldMk cId="3130043903" sldId="275"/>
            <ac:spMk id="67" creationId="{6B4E633A-D4B8-D315-BD72-639CE0E09D1D}"/>
          </ac:spMkLst>
        </pc:spChg>
        <pc:spChg chg="add mod">
          <ac:chgData name="Gordian, Selina" userId="f2e6ff90-8bf4-4bc8-bed9-6842e9e63bc5" providerId="ADAL" clId="{1A8C5498-A5C9-458F-926D-E3452A38B5AA}" dt="2024-02-21T19:39:38.901" v="56"/>
          <ac:spMkLst>
            <pc:docMk/>
            <pc:sldMk cId="3130043903" sldId="275"/>
            <ac:spMk id="68" creationId="{A4E4547F-3E3C-E6DA-E39B-55C3BCFA8752}"/>
          </ac:spMkLst>
        </pc:spChg>
        <pc:spChg chg="add mod">
          <ac:chgData name="Gordian, Selina" userId="f2e6ff90-8bf4-4bc8-bed9-6842e9e63bc5" providerId="ADAL" clId="{1A8C5498-A5C9-458F-926D-E3452A38B5AA}" dt="2024-02-21T19:39:38.901" v="56"/>
          <ac:spMkLst>
            <pc:docMk/>
            <pc:sldMk cId="3130043903" sldId="275"/>
            <ac:spMk id="69" creationId="{636CA190-386F-F8DB-CC3A-933FA3B1E8BE}"/>
          </ac:spMkLst>
        </pc:spChg>
        <pc:spChg chg="add mod">
          <ac:chgData name="Gordian, Selina" userId="f2e6ff90-8bf4-4bc8-bed9-6842e9e63bc5" providerId="ADAL" clId="{1A8C5498-A5C9-458F-926D-E3452A38B5AA}" dt="2024-02-21T19:39:38.901" v="56"/>
          <ac:spMkLst>
            <pc:docMk/>
            <pc:sldMk cId="3130043903" sldId="275"/>
            <ac:spMk id="70" creationId="{5B9941A9-A12E-7CFC-0239-01D162157CDF}"/>
          </ac:spMkLst>
        </pc:spChg>
        <pc:spChg chg="add mod">
          <ac:chgData name="Gordian, Selina" userId="f2e6ff90-8bf4-4bc8-bed9-6842e9e63bc5" providerId="ADAL" clId="{1A8C5498-A5C9-458F-926D-E3452A38B5AA}" dt="2024-02-21T19:39:38.901" v="56"/>
          <ac:spMkLst>
            <pc:docMk/>
            <pc:sldMk cId="3130043903" sldId="275"/>
            <ac:spMk id="71" creationId="{18EC69D7-BDF2-1BF1-756B-B568A63761A3}"/>
          </ac:spMkLst>
        </pc:spChg>
        <pc:spChg chg="add mod">
          <ac:chgData name="Gordian, Selina" userId="f2e6ff90-8bf4-4bc8-bed9-6842e9e63bc5" providerId="ADAL" clId="{1A8C5498-A5C9-458F-926D-E3452A38B5AA}" dt="2024-02-21T19:39:38.901" v="56"/>
          <ac:spMkLst>
            <pc:docMk/>
            <pc:sldMk cId="3130043903" sldId="275"/>
            <ac:spMk id="74" creationId="{4602C884-1FF0-0A80-884B-5D95D3758E2D}"/>
          </ac:spMkLst>
        </pc:spChg>
        <pc:grpChg chg="add mod">
          <ac:chgData name="Gordian, Selina" userId="f2e6ff90-8bf4-4bc8-bed9-6842e9e63bc5" providerId="ADAL" clId="{1A8C5498-A5C9-458F-926D-E3452A38B5AA}" dt="2024-02-21T19:39:38.901" v="56"/>
          <ac:grpSpMkLst>
            <pc:docMk/>
            <pc:sldMk cId="3130043903" sldId="275"/>
            <ac:grpSpMk id="11" creationId="{F12A0529-97ED-9704-392B-5089DA2E57A9}"/>
          </ac:grpSpMkLst>
        </pc:grpChg>
        <pc:grpChg chg="add mod">
          <ac:chgData name="Gordian, Selina" userId="f2e6ff90-8bf4-4bc8-bed9-6842e9e63bc5" providerId="ADAL" clId="{1A8C5498-A5C9-458F-926D-E3452A38B5AA}" dt="2024-02-21T19:39:38.901" v="56"/>
          <ac:grpSpMkLst>
            <pc:docMk/>
            <pc:sldMk cId="3130043903" sldId="275"/>
            <ac:grpSpMk id="15" creationId="{5FD5C235-000F-2E0C-E90B-5AA29821875D}"/>
          </ac:grpSpMkLst>
        </pc:grpChg>
        <pc:grpChg chg="add mod">
          <ac:chgData name="Gordian, Selina" userId="f2e6ff90-8bf4-4bc8-bed9-6842e9e63bc5" providerId="ADAL" clId="{1A8C5498-A5C9-458F-926D-E3452A38B5AA}" dt="2024-02-21T19:39:38.901" v="56"/>
          <ac:grpSpMkLst>
            <pc:docMk/>
            <pc:sldMk cId="3130043903" sldId="275"/>
            <ac:grpSpMk id="18" creationId="{726760A1-EFE1-CF07-D442-4A925FD95ACE}"/>
          </ac:grpSpMkLst>
        </pc:grpChg>
        <pc:grpChg chg="add mod">
          <ac:chgData name="Gordian, Selina" userId="f2e6ff90-8bf4-4bc8-bed9-6842e9e63bc5" providerId="ADAL" clId="{1A8C5498-A5C9-458F-926D-E3452A38B5AA}" dt="2024-02-21T19:39:38.901" v="56"/>
          <ac:grpSpMkLst>
            <pc:docMk/>
            <pc:sldMk cId="3130043903" sldId="275"/>
            <ac:grpSpMk id="21" creationId="{78980C9C-E7F0-BB12-2830-3496022BC126}"/>
          </ac:grpSpMkLst>
        </pc:grpChg>
        <pc:grpChg chg="add mod">
          <ac:chgData name="Gordian, Selina" userId="f2e6ff90-8bf4-4bc8-bed9-6842e9e63bc5" providerId="ADAL" clId="{1A8C5498-A5C9-458F-926D-E3452A38B5AA}" dt="2024-02-21T19:39:38.901" v="56"/>
          <ac:grpSpMkLst>
            <pc:docMk/>
            <pc:sldMk cId="3130043903" sldId="275"/>
            <ac:grpSpMk id="31" creationId="{E93B5CBF-E413-F382-F2F1-F7C53932F969}"/>
          </ac:grpSpMkLst>
        </pc:grpChg>
        <pc:grpChg chg="add mod">
          <ac:chgData name="Gordian, Selina" userId="f2e6ff90-8bf4-4bc8-bed9-6842e9e63bc5" providerId="ADAL" clId="{1A8C5498-A5C9-458F-926D-E3452A38B5AA}" dt="2024-02-21T19:39:38.901" v="56"/>
          <ac:grpSpMkLst>
            <pc:docMk/>
            <pc:sldMk cId="3130043903" sldId="275"/>
            <ac:grpSpMk id="40" creationId="{0419FCE2-522D-0D7A-9E0D-4D0DEB22E9DE}"/>
          </ac:grpSpMkLst>
        </pc:grpChg>
        <pc:picChg chg="add mod">
          <ac:chgData name="Gordian, Selina" userId="f2e6ff90-8bf4-4bc8-bed9-6842e9e63bc5" providerId="ADAL" clId="{1A8C5498-A5C9-458F-926D-E3452A38B5AA}" dt="2024-02-21T19:39:38.901" v="56"/>
          <ac:picMkLst>
            <pc:docMk/>
            <pc:sldMk cId="3130043903" sldId="275"/>
            <ac:picMk id="4" creationId="{F935B7C2-6F65-C3FA-AB91-E28CE579E514}"/>
          </ac:picMkLst>
        </pc:picChg>
        <pc:picChg chg="add mod">
          <ac:chgData name="Gordian, Selina" userId="f2e6ff90-8bf4-4bc8-bed9-6842e9e63bc5" providerId="ADAL" clId="{1A8C5498-A5C9-458F-926D-E3452A38B5AA}" dt="2024-02-21T19:39:38.901" v="56"/>
          <ac:picMkLst>
            <pc:docMk/>
            <pc:sldMk cId="3130043903" sldId="275"/>
            <ac:picMk id="5" creationId="{590FCDD4-871F-4619-292F-94C6D46142CA}"/>
          </ac:picMkLst>
        </pc:picChg>
        <pc:picChg chg="add mod">
          <ac:chgData name="Gordian, Selina" userId="f2e6ff90-8bf4-4bc8-bed9-6842e9e63bc5" providerId="ADAL" clId="{1A8C5498-A5C9-458F-926D-E3452A38B5AA}" dt="2024-02-21T19:39:38.901" v="56"/>
          <ac:picMkLst>
            <pc:docMk/>
            <pc:sldMk cId="3130043903" sldId="275"/>
            <ac:picMk id="6" creationId="{60622F97-581B-A92A-E362-01A608AA447F}"/>
          </ac:picMkLst>
        </pc:picChg>
        <pc:picChg chg="add mod">
          <ac:chgData name="Gordian, Selina" userId="f2e6ff90-8bf4-4bc8-bed9-6842e9e63bc5" providerId="ADAL" clId="{1A8C5498-A5C9-458F-926D-E3452A38B5AA}" dt="2024-02-21T19:39:38.901" v="56"/>
          <ac:picMkLst>
            <pc:docMk/>
            <pc:sldMk cId="3130043903" sldId="275"/>
            <ac:picMk id="7" creationId="{5E69E4A7-1F31-7FE8-C8C7-7E87A1A0845B}"/>
          </ac:picMkLst>
        </pc:picChg>
        <pc:picChg chg="add mod">
          <ac:chgData name="Gordian, Selina" userId="f2e6ff90-8bf4-4bc8-bed9-6842e9e63bc5" providerId="ADAL" clId="{1A8C5498-A5C9-458F-926D-E3452A38B5AA}" dt="2024-02-21T19:39:38.901" v="56"/>
          <ac:picMkLst>
            <pc:docMk/>
            <pc:sldMk cId="3130043903" sldId="275"/>
            <ac:picMk id="8" creationId="{DBADE301-8A8E-F610-77E4-B05D1781D52E}"/>
          </ac:picMkLst>
        </pc:picChg>
        <pc:picChg chg="add mod">
          <ac:chgData name="Gordian, Selina" userId="f2e6ff90-8bf4-4bc8-bed9-6842e9e63bc5" providerId="ADAL" clId="{1A8C5498-A5C9-458F-926D-E3452A38B5AA}" dt="2024-02-21T19:39:38.901" v="56"/>
          <ac:picMkLst>
            <pc:docMk/>
            <pc:sldMk cId="3130043903" sldId="275"/>
            <ac:picMk id="9" creationId="{9711477E-AB7A-09F2-1EE8-668C06637B4D}"/>
          </ac:picMkLst>
        </pc:picChg>
        <pc:picChg chg="add mod">
          <ac:chgData name="Gordian, Selina" userId="f2e6ff90-8bf4-4bc8-bed9-6842e9e63bc5" providerId="ADAL" clId="{1A8C5498-A5C9-458F-926D-E3452A38B5AA}" dt="2024-02-21T19:39:38.901" v="56"/>
          <ac:picMkLst>
            <pc:docMk/>
            <pc:sldMk cId="3130043903" sldId="275"/>
            <ac:picMk id="10" creationId="{232EE4BC-F105-009A-A050-5A40C00B9F77}"/>
          </ac:picMkLst>
        </pc:picChg>
        <pc:picChg chg="mod">
          <ac:chgData name="Gordian, Selina" userId="f2e6ff90-8bf4-4bc8-bed9-6842e9e63bc5" providerId="ADAL" clId="{1A8C5498-A5C9-458F-926D-E3452A38B5AA}" dt="2024-02-21T19:39:38.901" v="56"/>
          <ac:picMkLst>
            <pc:docMk/>
            <pc:sldMk cId="3130043903" sldId="275"/>
            <ac:picMk id="12" creationId="{901B1A97-4FBA-3D55-32A8-9A027B12CB08}"/>
          </ac:picMkLst>
        </pc:picChg>
        <pc:picChg chg="mod">
          <ac:chgData name="Gordian, Selina" userId="f2e6ff90-8bf4-4bc8-bed9-6842e9e63bc5" providerId="ADAL" clId="{1A8C5498-A5C9-458F-926D-E3452A38B5AA}" dt="2024-02-21T19:39:38.901" v="56"/>
          <ac:picMkLst>
            <pc:docMk/>
            <pc:sldMk cId="3130043903" sldId="275"/>
            <ac:picMk id="13" creationId="{A86B6201-3B44-5AF0-2AB3-E2C3FB374721}"/>
          </ac:picMkLst>
        </pc:picChg>
        <pc:picChg chg="add mod">
          <ac:chgData name="Gordian, Selina" userId="f2e6ff90-8bf4-4bc8-bed9-6842e9e63bc5" providerId="ADAL" clId="{1A8C5498-A5C9-458F-926D-E3452A38B5AA}" dt="2024-02-21T19:39:38.901" v="56"/>
          <ac:picMkLst>
            <pc:docMk/>
            <pc:sldMk cId="3130043903" sldId="275"/>
            <ac:picMk id="14" creationId="{D69EBCF1-2B6F-5F46-671B-0943B2BA3531}"/>
          </ac:picMkLst>
        </pc:picChg>
        <pc:picChg chg="mod">
          <ac:chgData name="Gordian, Selina" userId="f2e6ff90-8bf4-4bc8-bed9-6842e9e63bc5" providerId="ADAL" clId="{1A8C5498-A5C9-458F-926D-E3452A38B5AA}" dt="2024-02-21T19:39:38.901" v="56"/>
          <ac:picMkLst>
            <pc:docMk/>
            <pc:sldMk cId="3130043903" sldId="275"/>
            <ac:picMk id="22" creationId="{6E84A891-0236-27B7-1C43-9A0CD879FBA3}"/>
          </ac:picMkLst>
        </pc:picChg>
        <pc:picChg chg="mod">
          <ac:chgData name="Gordian, Selina" userId="f2e6ff90-8bf4-4bc8-bed9-6842e9e63bc5" providerId="ADAL" clId="{1A8C5498-A5C9-458F-926D-E3452A38B5AA}" dt="2024-02-21T19:39:38.901" v="56"/>
          <ac:picMkLst>
            <pc:docMk/>
            <pc:sldMk cId="3130043903" sldId="275"/>
            <ac:picMk id="23" creationId="{8F949BA2-72AC-94CA-A277-7219DEC3409F}"/>
          </ac:picMkLst>
        </pc:picChg>
        <pc:picChg chg="mod">
          <ac:chgData name="Gordian, Selina" userId="f2e6ff90-8bf4-4bc8-bed9-6842e9e63bc5" providerId="ADAL" clId="{1A8C5498-A5C9-458F-926D-E3452A38B5AA}" dt="2024-02-21T19:39:38.901" v="56"/>
          <ac:picMkLst>
            <pc:docMk/>
            <pc:sldMk cId="3130043903" sldId="275"/>
            <ac:picMk id="24" creationId="{FA8DA62B-24D8-9AB5-446F-93861DEBFE71}"/>
          </ac:picMkLst>
        </pc:picChg>
        <pc:picChg chg="mod">
          <ac:chgData name="Gordian, Selina" userId="f2e6ff90-8bf4-4bc8-bed9-6842e9e63bc5" providerId="ADAL" clId="{1A8C5498-A5C9-458F-926D-E3452A38B5AA}" dt="2024-02-21T19:39:38.901" v="56"/>
          <ac:picMkLst>
            <pc:docMk/>
            <pc:sldMk cId="3130043903" sldId="275"/>
            <ac:picMk id="25" creationId="{319CDE0E-82EF-1593-8E30-289CD9061EFD}"/>
          </ac:picMkLst>
        </pc:picChg>
        <pc:picChg chg="mod">
          <ac:chgData name="Gordian, Selina" userId="f2e6ff90-8bf4-4bc8-bed9-6842e9e63bc5" providerId="ADAL" clId="{1A8C5498-A5C9-458F-926D-E3452A38B5AA}" dt="2024-02-21T19:39:38.901" v="56"/>
          <ac:picMkLst>
            <pc:docMk/>
            <pc:sldMk cId="3130043903" sldId="275"/>
            <ac:picMk id="26" creationId="{981EA946-5D51-80FD-E7A0-0A70F58B1F9A}"/>
          </ac:picMkLst>
        </pc:picChg>
        <pc:picChg chg="mod">
          <ac:chgData name="Gordian, Selina" userId="f2e6ff90-8bf4-4bc8-bed9-6842e9e63bc5" providerId="ADAL" clId="{1A8C5498-A5C9-458F-926D-E3452A38B5AA}" dt="2024-02-21T19:39:38.901" v="56"/>
          <ac:picMkLst>
            <pc:docMk/>
            <pc:sldMk cId="3130043903" sldId="275"/>
            <ac:picMk id="27" creationId="{09ED0DB5-89FF-3B2D-41FD-157B453AA09F}"/>
          </ac:picMkLst>
        </pc:picChg>
        <pc:picChg chg="mod">
          <ac:chgData name="Gordian, Selina" userId="f2e6ff90-8bf4-4bc8-bed9-6842e9e63bc5" providerId="ADAL" clId="{1A8C5498-A5C9-458F-926D-E3452A38B5AA}" dt="2024-02-21T19:39:38.901" v="56"/>
          <ac:picMkLst>
            <pc:docMk/>
            <pc:sldMk cId="3130043903" sldId="275"/>
            <ac:picMk id="28" creationId="{6ACE62EB-57C0-1221-D421-D2DCEFD0BB1A}"/>
          </ac:picMkLst>
        </pc:picChg>
        <pc:picChg chg="mod">
          <ac:chgData name="Gordian, Selina" userId="f2e6ff90-8bf4-4bc8-bed9-6842e9e63bc5" providerId="ADAL" clId="{1A8C5498-A5C9-458F-926D-E3452A38B5AA}" dt="2024-02-21T19:39:38.901" v="56"/>
          <ac:picMkLst>
            <pc:docMk/>
            <pc:sldMk cId="3130043903" sldId="275"/>
            <ac:picMk id="29" creationId="{0D00C8AB-9016-7359-9915-9FDA8255F3F8}"/>
          </ac:picMkLst>
        </pc:picChg>
        <pc:picChg chg="mod">
          <ac:chgData name="Gordian, Selina" userId="f2e6ff90-8bf4-4bc8-bed9-6842e9e63bc5" providerId="ADAL" clId="{1A8C5498-A5C9-458F-926D-E3452A38B5AA}" dt="2024-02-21T19:39:38.901" v="56"/>
          <ac:picMkLst>
            <pc:docMk/>
            <pc:sldMk cId="3130043903" sldId="275"/>
            <ac:picMk id="30" creationId="{48488754-5812-345B-E0FB-3B9CB9A408ED}"/>
          </ac:picMkLst>
        </pc:picChg>
        <pc:picChg chg="mod">
          <ac:chgData name="Gordian, Selina" userId="f2e6ff90-8bf4-4bc8-bed9-6842e9e63bc5" providerId="ADAL" clId="{1A8C5498-A5C9-458F-926D-E3452A38B5AA}" dt="2024-02-21T19:39:38.901" v="56"/>
          <ac:picMkLst>
            <pc:docMk/>
            <pc:sldMk cId="3130043903" sldId="275"/>
            <ac:picMk id="32" creationId="{F11A0713-9102-A591-D27E-34966C2ACC8F}"/>
          </ac:picMkLst>
        </pc:picChg>
        <pc:picChg chg="mod">
          <ac:chgData name="Gordian, Selina" userId="f2e6ff90-8bf4-4bc8-bed9-6842e9e63bc5" providerId="ADAL" clId="{1A8C5498-A5C9-458F-926D-E3452A38B5AA}" dt="2024-02-21T19:39:38.901" v="56"/>
          <ac:picMkLst>
            <pc:docMk/>
            <pc:sldMk cId="3130043903" sldId="275"/>
            <ac:picMk id="33" creationId="{342DA381-9491-0DA2-AD50-FF181A9C3576}"/>
          </ac:picMkLst>
        </pc:picChg>
        <pc:picChg chg="mod">
          <ac:chgData name="Gordian, Selina" userId="f2e6ff90-8bf4-4bc8-bed9-6842e9e63bc5" providerId="ADAL" clId="{1A8C5498-A5C9-458F-926D-E3452A38B5AA}" dt="2024-02-21T19:39:38.901" v="56"/>
          <ac:picMkLst>
            <pc:docMk/>
            <pc:sldMk cId="3130043903" sldId="275"/>
            <ac:picMk id="34" creationId="{5F8528E0-B584-9A95-CCE3-3A293770B6FE}"/>
          </ac:picMkLst>
        </pc:picChg>
        <pc:picChg chg="mod">
          <ac:chgData name="Gordian, Selina" userId="f2e6ff90-8bf4-4bc8-bed9-6842e9e63bc5" providerId="ADAL" clId="{1A8C5498-A5C9-458F-926D-E3452A38B5AA}" dt="2024-02-21T19:39:38.901" v="56"/>
          <ac:picMkLst>
            <pc:docMk/>
            <pc:sldMk cId="3130043903" sldId="275"/>
            <ac:picMk id="35" creationId="{32D1B393-7E61-639E-7BEE-E24BA156704C}"/>
          </ac:picMkLst>
        </pc:picChg>
        <pc:picChg chg="mod">
          <ac:chgData name="Gordian, Selina" userId="f2e6ff90-8bf4-4bc8-bed9-6842e9e63bc5" providerId="ADAL" clId="{1A8C5498-A5C9-458F-926D-E3452A38B5AA}" dt="2024-02-21T19:39:38.901" v="56"/>
          <ac:picMkLst>
            <pc:docMk/>
            <pc:sldMk cId="3130043903" sldId="275"/>
            <ac:picMk id="36" creationId="{99BFA447-CCAE-8B7B-47E5-3A0D41C665BC}"/>
          </ac:picMkLst>
        </pc:picChg>
        <pc:picChg chg="mod">
          <ac:chgData name="Gordian, Selina" userId="f2e6ff90-8bf4-4bc8-bed9-6842e9e63bc5" providerId="ADAL" clId="{1A8C5498-A5C9-458F-926D-E3452A38B5AA}" dt="2024-02-21T19:39:38.901" v="56"/>
          <ac:picMkLst>
            <pc:docMk/>
            <pc:sldMk cId="3130043903" sldId="275"/>
            <ac:picMk id="37" creationId="{2D34D83E-CBFD-C017-07EC-EC0014A5CD0C}"/>
          </ac:picMkLst>
        </pc:picChg>
        <pc:picChg chg="mod">
          <ac:chgData name="Gordian, Selina" userId="f2e6ff90-8bf4-4bc8-bed9-6842e9e63bc5" providerId="ADAL" clId="{1A8C5498-A5C9-458F-926D-E3452A38B5AA}" dt="2024-02-21T19:39:38.901" v="56"/>
          <ac:picMkLst>
            <pc:docMk/>
            <pc:sldMk cId="3130043903" sldId="275"/>
            <ac:picMk id="38" creationId="{91ECEE0B-CEEF-DAEB-34D4-8D7731457985}"/>
          </ac:picMkLst>
        </pc:picChg>
        <pc:picChg chg="mod">
          <ac:chgData name="Gordian, Selina" userId="f2e6ff90-8bf4-4bc8-bed9-6842e9e63bc5" providerId="ADAL" clId="{1A8C5498-A5C9-458F-926D-E3452A38B5AA}" dt="2024-02-21T19:39:38.901" v="56"/>
          <ac:picMkLst>
            <pc:docMk/>
            <pc:sldMk cId="3130043903" sldId="275"/>
            <ac:picMk id="39" creationId="{15F6D47D-883F-A5DC-7845-975AAC752D3D}"/>
          </ac:picMkLst>
        </pc:picChg>
        <pc:picChg chg="mod">
          <ac:chgData name="Gordian, Selina" userId="f2e6ff90-8bf4-4bc8-bed9-6842e9e63bc5" providerId="ADAL" clId="{1A8C5498-A5C9-458F-926D-E3452A38B5AA}" dt="2024-02-21T19:39:38.901" v="56"/>
          <ac:picMkLst>
            <pc:docMk/>
            <pc:sldMk cId="3130043903" sldId="275"/>
            <ac:picMk id="41" creationId="{21177C57-36D5-00C0-A88C-AE26066FAEF0}"/>
          </ac:picMkLst>
        </pc:picChg>
        <pc:picChg chg="mod">
          <ac:chgData name="Gordian, Selina" userId="f2e6ff90-8bf4-4bc8-bed9-6842e9e63bc5" providerId="ADAL" clId="{1A8C5498-A5C9-458F-926D-E3452A38B5AA}" dt="2024-02-21T19:39:38.901" v="56"/>
          <ac:picMkLst>
            <pc:docMk/>
            <pc:sldMk cId="3130043903" sldId="275"/>
            <ac:picMk id="42" creationId="{37744688-4DF3-B54D-6A5C-0ACEE5FFACE3}"/>
          </ac:picMkLst>
        </pc:picChg>
        <pc:picChg chg="mod">
          <ac:chgData name="Gordian, Selina" userId="f2e6ff90-8bf4-4bc8-bed9-6842e9e63bc5" providerId="ADAL" clId="{1A8C5498-A5C9-458F-926D-E3452A38B5AA}" dt="2024-02-21T19:39:38.901" v="56"/>
          <ac:picMkLst>
            <pc:docMk/>
            <pc:sldMk cId="3130043903" sldId="275"/>
            <ac:picMk id="43" creationId="{7CEF9ECC-AA76-27BF-7F13-3224967535F3}"/>
          </ac:picMkLst>
        </pc:picChg>
        <pc:picChg chg="mod">
          <ac:chgData name="Gordian, Selina" userId="f2e6ff90-8bf4-4bc8-bed9-6842e9e63bc5" providerId="ADAL" clId="{1A8C5498-A5C9-458F-926D-E3452A38B5AA}" dt="2024-02-21T19:39:38.901" v="56"/>
          <ac:picMkLst>
            <pc:docMk/>
            <pc:sldMk cId="3130043903" sldId="275"/>
            <ac:picMk id="44" creationId="{F96F0EE5-E9B8-50BB-4191-2FCCBC5E8F10}"/>
          </ac:picMkLst>
        </pc:picChg>
        <pc:picChg chg="mod">
          <ac:chgData name="Gordian, Selina" userId="f2e6ff90-8bf4-4bc8-bed9-6842e9e63bc5" providerId="ADAL" clId="{1A8C5498-A5C9-458F-926D-E3452A38B5AA}" dt="2024-02-21T19:39:38.901" v="56"/>
          <ac:picMkLst>
            <pc:docMk/>
            <pc:sldMk cId="3130043903" sldId="275"/>
            <ac:picMk id="45" creationId="{F2DFFF57-0486-83CE-6BE2-E1E5B9EC20B3}"/>
          </ac:picMkLst>
        </pc:picChg>
        <pc:picChg chg="mod">
          <ac:chgData name="Gordian, Selina" userId="f2e6ff90-8bf4-4bc8-bed9-6842e9e63bc5" providerId="ADAL" clId="{1A8C5498-A5C9-458F-926D-E3452A38B5AA}" dt="2024-02-21T19:39:38.901" v="56"/>
          <ac:picMkLst>
            <pc:docMk/>
            <pc:sldMk cId="3130043903" sldId="275"/>
            <ac:picMk id="46" creationId="{4EC1D595-C398-D496-8BB2-7E23FFB231A2}"/>
          </ac:picMkLst>
        </pc:picChg>
        <pc:picChg chg="mod">
          <ac:chgData name="Gordian, Selina" userId="f2e6ff90-8bf4-4bc8-bed9-6842e9e63bc5" providerId="ADAL" clId="{1A8C5498-A5C9-458F-926D-E3452A38B5AA}" dt="2024-02-21T19:39:38.901" v="56"/>
          <ac:picMkLst>
            <pc:docMk/>
            <pc:sldMk cId="3130043903" sldId="275"/>
            <ac:picMk id="47" creationId="{C6F57296-8F92-B881-FA88-9348494093BA}"/>
          </ac:picMkLst>
        </pc:picChg>
        <pc:picChg chg="mod">
          <ac:chgData name="Gordian, Selina" userId="f2e6ff90-8bf4-4bc8-bed9-6842e9e63bc5" providerId="ADAL" clId="{1A8C5498-A5C9-458F-926D-E3452A38B5AA}" dt="2024-02-21T19:39:38.901" v="56"/>
          <ac:picMkLst>
            <pc:docMk/>
            <pc:sldMk cId="3130043903" sldId="275"/>
            <ac:picMk id="48" creationId="{D3CC1BC2-74DF-6E64-3D88-2E993134FBE0}"/>
          </ac:picMkLst>
        </pc:picChg>
        <pc:picChg chg="add mod">
          <ac:chgData name="Gordian, Selina" userId="f2e6ff90-8bf4-4bc8-bed9-6842e9e63bc5" providerId="ADAL" clId="{1A8C5498-A5C9-458F-926D-E3452A38B5AA}" dt="2024-02-21T19:39:38.901" v="56"/>
          <ac:picMkLst>
            <pc:docMk/>
            <pc:sldMk cId="3130043903" sldId="275"/>
            <ac:picMk id="49" creationId="{A713F84D-20E6-B905-DDED-50E709D66366}"/>
          </ac:picMkLst>
        </pc:picChg>
        <pc:picChg chg="add mod">
          <ac:chgData name="Gordian, Selina" userId="f2e6ff90-8bf4-4bc8-bed9-6842e9e63bc5" providerId="ADAL" clId="{1A8C5498-A5C9-458F-926D-E3452A38B5AA}" dt="2024-02-21T19:39:38.901" v="56"/>
          <ac:picMkLst>
            <pc:docMk/>
            <pc:sldMk cId="3130043903" sldId="275"/>
            <ac:picMk id="50" creationId="{C598BD0D-A6F6-D6B3-EFB5-67EC0D9453FB}"/>
          </ac:picMkLst>
        </pc:picChg>
        <pc:picChg chg="add mod">
          <ac:chgData name="Gordian, Selina" userId="f2e6ff90-8bf4-4bc8-bed9-6842e9e63bc5" providerId="ADAL" clId="{1A8C5498-A5C9-458F-926D-E3452A38B5AA}" dt="2024-02-21T19:39:38.901" v="56"/>
          <ac:picMkLst>
            <pc:docMk/>
            <pc:sldMk cId="3130043903" sldId="275"/>
            <ac:picMk id="51" creationId="{DB1F1975-653B-E6F9-B224-FE1F8A0F14B1}"/>
          </ac:picMkLst>
        </pc:picChg>
        <pc:picChg chg="add mod">
          <ac:chgData name="Gordian, Selina" userId="f2e6ff90-8bf4-4bc8-bed9-6842e9e63bc5" providerId="ADAL" clId="{1A8C5498-A5C9-458F-926D-E3452A38B5AA}" dt="2024-02-21T19:39:38.901" v="56"/>
          <ac:picMkLst>
            <pc:docMk/>
            <pc:sldMk cId="3130043903" sldId="275"/>
            <ac:picMk id="52" creationId="{E0473D2C-7A57-3C3F-10B5-624052CADB80}"/>
          </ac:picMkLst>
        </pc:picChg>
        <pc:picChg chg="add mod">
          <ac:chgData name="Gordian, Selina" userId="f2e6ff90-8bf4-4bc8-bed9-6842e9e63bc5" providerId="ADAL" clId="{1A8C5498-A5C9-458F-926D-E3452A38B5AA}" dt="2024-02-21T19:39:38.901" v="56"/>
          <ac:picMkLst>
            <pc:docMk/>
            <pc:sldMk cId="3130043903" sldId="275"/>
            <ac:picMk id="53" creationId="{752274B0-3DD2-9E04-F1CC-7DCF4D75983E}"/>
          </ac:picMkLst>
        </pc:picChg>
        <pc:picChg chg="add mod">
          <ac:chgData name="Gordian, Selina" userId="f2e6ff90-8bf4-4bc8-bed9-6842e9e63bc5" providerId="ADAL" clId="{1A8C5498-A5C9-458F-926D-E3452A38B5AA}" dt="2024-02-21T19:39:38.901" v="56"/>
          <ac:picMkLst>
            <pc:docMk/>
            <pc:sldMk cId="3130043903" sldId="275"/>
            <ac:picMk id="54" creationId="{1FA50080-446A-713C-518F-428B650CEF16}"/>
          </ac:picMkLst>
        </pc:picChg>
        <pc:picChg chg="add mod">
          <ac:chgData name="Gordian, Selina" userId="f2e6ff90-8bf4-4bc8-bed9-6842e9e63bc5" providerId="ADAL" clId="{1A8C5498-A5C9-458F-926D-E3452A38B5AA}" dt="2024-02-21T19:39:38.901" v="56"/>
          <ac:picMkLst>
            <pc:docMk/>
            <pc:sldMk cId="3130043903" sldId="275"/>
            <ac:picMk id="55" creationId="{664AB1F7-737A-5DC3-1C0A-897A07EFBB7D}"/>
          </ac:picMkLst>
        </pc:picChg>
        <pc:picChg chg="add mod">
          <ac:chgData name="Gordian, Selina" userId="f2e6ff90-8bf4-4bc8-bed9-6842e9e63bc5" providerId="ADAL" clId="{1A8C5498-A5C9-458F-926D-E3452A38B5AA}" dt="2024-02-21T19:39:38.901" v="56"/>
          <ac:picMkLst>
            <pc:docMk/>
            <pc:sldMk cId="3130043903" sldId="275"/>
            <ac:picMk id="56" creationId="{35A9B3A8-A3AB-8CD2-A6C8-1B672B94C4E4}"/>
          </ac:picMkLst>
        </pc:picChg>
        <pc:picChg chg="add mod">
          <ac:chgData name="Gordian, Selina" userId="f2e6ff90-8bf4-4bc8-bed9-6842e9e63bc5" providerId="ADAL" clId="{1A8C5498-A5C9-458F-926D-E3452A38B5AA}" dt="2024-02-21T19:39:38.901" v="56"/>
          <ac:picMkLst>
            <pc:docMk/>
            <pc:sldMk cId="3130043903" sldId="275"/>
            <ac:picMk id="57" creationId="{3E2D306E-F30F-F868-A94B-B87F2B0E7A2D}"/>
          </ac:picMkLst>
        </pc:picChg>
        <pc:picChg chg="add mod">
          <ac:chgData name="Gordian, Selina" userId="f2e6ff90-8bf4-4bc8-bed9-6842e9e63bc5" providerId="ADAL" clId="{1A8C5498-A5C9-458F-926D-E3452A38B5AA}" dt="2024-02-21T19:39:38.901" v="56"/>
          <ac:picMkLst>
            <pc:docMk/>
            <pc:sldMk cId="3130043903" sldId="275"/>
            <ac:picMk id="58" creationId="{A67BB6B1-FC04-6A4F-3F51-8CFA19BAD313}"/>
          </ac:picMkLst>
        </pc:picChg>
        <pc:picChg chg="add mod">
          <ac:chgData name="Gordian, Selina" userId="f2e6ff90-8bf4-4bc8-bed9-6842e9e63bc5" providerId="ADAL" clId="{1A8C5498-A5C9-458F-926D-E3452A38B5AA}" dt="2024-02-21T19:39:38.901" v="56"/>
          <ac:picMkLst>
            <pc:docMk/>
            <pc:sldMk cId="3130043903" sldId="275"/>
            <ac:picMk id="59" creationId="{130775E4-7F76-0CF0-76D9-17EB42C163D0}"/>
          </ac:picMkLst>
        </pc:picChg>
        <pc:picChg chg="add mod">
          <ac:chgData name="Gordian, Selina" userId="f2e6ff90-8bf4-4bc8-bed9-6842e9e63bc5" providerId="ADAL" clId="{1A8C5498-A5C9-458F-926D-E3452A38B5AA}" dt="2024-02-21T19:39:38.901" v="56"/>
          <ac:picMkLst>
            <pc:docMk/>
            <pc:sldMk cId="3130043903" sldId="275"/>
            <ac:picMk id="60" creationId="{4C9CB603-70FC-67EB-0315-030A6A927C48}"/>
          </ac:picMkLst>
        </pc:picChg>
        <pc:picChg chg="add mod">
          <ac:chgData name="Gordian, Selina" userId="f2e6ff90-8bf4-4bc8-bed9-6842e9e63bc5" providerId="ADAL" clId="{1A8C5498-A5C9-458F-926D-E3452A38B5AA}" dt="2024-02-21T19:39:38.901" v="56"/>
          <ac:picMkLst>
            <pc:docMk/>
            <pc:sldMk cId="3130043903" sldId="275"/>
            <ac:picMk id="61" creationId="{869C9892-E3B3-7680-6721-B6CE30F643FD}"/>
          </ac:picMkLst>
        </pc:picChg>
        <pc:picChg chg="add mod">
          <ac:chgData name="Gordian, Selina" userId="f2e6ff90-8bf4-4bc8-bed9-6842e9e63bc5" providerId="ADAL" clId="{1A8C5498-A5C9-458F-926D-E3452A38B5AA}" dt="2024-02-21T19:39:38.901" v="56"/>
          <ac:picMkLst>
            <pc:docMk/>
            <pc:sldMk cId="3130043903" sldId="275"/>
            <ac:picMk id="62" creationId="{C8017BF8-03E2-5581-DBB4-E5F738137E97}"/>
          </ac:picMkLst>
        </pc:picChg>
        <pc:picChg chg="add mod">
          <ac:chgData name="Gordian, Selina" userId="f2e6ff90-8bf4-4bc8-bed9-6842e9e63bc5" providerId="ADAL" clId="{1A8C5498-A5C9-458F-926D-E3452A38B5AA}" dt="2024-02-21T19:39:38.901" v="56"/>
          <ac:picMkLst>
            <pc:docMk/>
            <pc:sldMk cId="3130043903" sldId="275"/>
            <ac:picMk id="63" creationId="{A661F286-D167-947C-FA20-02BF143FF178}"/>
          </ac:picMkLst>
        </pc:picChg>
        <pc:picChg chg="add mod">
          <ac:chgData name="Gordian, Selina" userId="f2e6ff90-8bf4-4bc8-bed9-6842e9e63bc5" providerId="ADAL" clId="{1A8C5498-A5C9-458F-926D-E3452A38B5AA}" dt="2024-02-21T19:39:38.901" v="56"/>
          <ac:picMkLst>
            <pc:docMk/>
            <pc:sldMk cId="3130043903" sldId="275"/>
            <ac:picMk id="64" creationId="{A1EB55E8-145F-BFA6-1709-FEC2AB19A6B4}"/>
          </ac:picMkLst>
        </pc:picChg>
        <pc:picChg chg="add mod">
          <ac:chgData name="Gordian, Selina" userId="f2e6ff90-8bf4-4bc8-bed9-6842e9e63bc5" providerId="ADAL" clId="{1A8C5498-A5C9-458F-926D-E3452A38B5AA}" dt="2024-02-21T19:39:38.901" v="56"/>
          <ac:picMkLst>
            <pc:docMk/>
            <pc:sldMk cId="3130043903" sldId="275"/>
            <ac:picMk id="65" creationId="{BF3A12DA-EDBD-4748-4107-25C7ED3AEE95}"/>
          </ac:picMkLst>
        </pc:picChg>
        <pc:picChg chg="add mod">
          <ac:chgData name="Gordian, Selina" userId="f2e6ff90-8bf4-4bc8-bed9-6842e9e63bc5" providerId="ADAL" clId="{1A8C5498-A5C9-458F-926D-E3452A38B5AA}" dt="2024-02-21T19:39:38.901" v="56"/>
          <ac:picMkLst>
            <pc:docMk/>
            <pc:sldMk cId="3130043903" sldId="275"/>
            <ac:picMk id="66" creationId="{4B9E9EF7-16CE-F7D8-3140-CF3F93F868AA}"/>
          </ac:picMkLst>
        </pc:picChg>
        <pc:picChg chg="add mod">
          <ac:chgData name="Gordian, Selina" userId="f2e6ff90-8bf4-4bc8-bed9-6842e9e63bc5" providerId="ADAL" clId="{1A8C5498-A5C9-458F-926D-E3452A38B5AA}" dt="2024-02-21T19:39:38.901" v="56"/>
          <ac:picMkLst>
            <pc:docMk/>
            <pc:sldMk cId="3130043903" sldId="275"/>
            <ac:picMk id="72" creationId="{D4F47ED0-5D67-5A5E-CF76-E7394F1362E3}"/>
          </ac:picMkLst>
        </pc:picChg>
        <pc:picChg chg="add mod">
          <ac:chgData name="Gordian, Selina" userId="f2e6ff90-8bf4-4bc8-bed9-6842e9e63bc5" providerId="ADAL" clId="{1A8C5498-A5C9-458F-926D-E3452A38B5AA}" dt="2024-02-21T19:39:38.901" v="56"/>
          <ac:picMkLst>
            <pc:docMk/>
            <pc:sldMk cId="3130043903" sldId="275"/>
            <ac:picMk id="73" creationId="{66554876-B7B6-DD5B-FEFA-CC8508885ABE}"/>
          </ac:picMkLst>
        </pc:picChg>
        <pc:cxnChg chg="mod">
          <ac:chgData name="Gordian, Selina" userId="f2e6ff90-8bf4-4bc8-bed9-6842e9e63bc5" providerId="ADAL" clId="{1A8C5498-A5C9-458F-926D-E3452A38B5AA}" dt="2024-02-21T19:39:38.901" v="56"/>
          <ac:cxnSpMkLst>
            <pc:docMk/>
            <pc:sldMk cId="3130043903" sldId="275"/>
            <ac:cxnSpMk id="16" creationId="{2ACC3710-54E0-8503-7D74-CE8F63A262B9}"/>
          </ac:cxnSpMkLst>
        </pc:cxnChg>
        <pc:cxnChg chg="mod">
          <ac:chgData name="Gordian, Selina" userId="f2e6ff90-8bf4-4bc8-bed9-6842e9e63bc5" providerId="ADAL" clId="{1A8C5498-A5C9-458F-926D-E3452A38B5AA}" dt="2024-02-21T19:39:38.901" v="56"/>
          <ac:cxnSpMkLst>
            <pc:docMk/>
            <pc:sldMk cId="3130043903" sldId="275"/>
            <ac:cxnSpMk id="17" creationId="{A8853392-6C49-D74B-A763-22D061E9CE43}"/>
          </ac:cxnSpMkLst>
        </pc:cxnChg>
        <pc:cxnChg chg="mod">
          <ac:chgData name="Gordian, Selina" userId="f2e6ff90-8bf4-4bc8-bed9-6842e9e63bc5" providerId="ADAL" clId="{1A8C5498-A5C9-458F-926D-E3452A38B5AA}" dt="2024-02-21T19:39:38.901" v="56"/>
          <ac:cxnSpMkLst>
            <pc:docMk/>
            <pc:sldMk cId="3130043903" sldId="275"/>
            <ac:cxnSpMk id="19" creationId="{2F8A6550-50F0-976B-6632-6CC5028E6872}"/>
          </ac:cxnSpMkLst>
        </pc:cxnChg>
        <pc:cxnChg chg="mod">
          <ac:chgData name="Gordian, Selina" userId="f2e6ff90-8bf4-4bc8-bed9-6842e9e63bc5" providerId="ADAL" clId="{1A8C5498-A5C9-458F-926D-E3452A38B5AA}" dt="2024-02-21T19:39:38.901" v="56"/>
          <ac:cxnSpMkLst>
            <pc:docMk/>
            <pc:sldMk cId="3130043903" sldId="275"/>
            <ac:cxnSpMk id="20" creationId="{01953C3F-1069-214F-811C-B1F4268DF300}"/>
          </ac:cxnSpMkLst>
        </pc:cxnChg>
      </pc:sldChg>
      <pc:sldChg chg="addSp modSp new setBg modAnim">
        <pc:chgData name="Gordian, Selina" userId="f2e6ff90-8bf4-4bc8-bed9-6842e9e63bc5" providerId="ADAL" clId="{1A8C5498-A5C9-458F-926D-E3452A38B5AA}" dt="2024-02-21T23:39:27.686" v="202"/>
        <pc:sldMkLst>
          <pc:docMk/>
          <pc:sldMk cId="2742511524" sldId="276"/>
        </pc:sldMkLst>
        <pc:spChg chg="add mod">
          <ac:chgData name="Gordian, Selina" userId="f2e6ff90-8bf4-4bc8-bed9-6842e9e63bc5" providerId="ADAL" clId="{1A8C5498-A5C9-458F-926D-E3452A38B5AA}" dt="2024-02-21T19:39:49.864" v="57"/>
          <ac:spMkLst>
            <pc:docMk/>
            <pc:sldMk cId="2742511524" sldId="276"/>
            <ac:spMk id="53" creationId="{2D982ECD-BC5B-7573-1595-6BB0BA178B16}"/>
          </ac:spMkLst>
        </pc:spChg>
        <pc:spChg chg="add mod">
          <ac:chgData name="Gordian, Selina" userId="f2e6ff90-8bf4-4bc8-bed9-6842e9e63bc5" providerId="ADAL" clId="{1A8C5498-A5C9-458F-926D-E3452A38B5AA}" dt="2024-02-21T19:39:49.864" v="57"/>
          <ac:spMkLst>
            <pc:docMk/>
            <pc:sldMk cId="2742511524" sldId="276"/>
            <ac:spMk id="54" creationId="{D655B53A-A9AC-89CE-086E-1AC48AAE839C}"/>
          </ac:spMkLst>
        </pc:spChg>
        <pc:grpChg chg="add mod">
          <ac:chgData name="Gordian, Selina" userId="f2e6ff90-8bf4-4bc8-bed9-6842e9e63bc5" providerId="ADAL" clId="{1A8C5498-A5C9-458F-926D-E3452A38B5AA}" dt="2024-02-21T19:39:49.864" v="57"/>
          <ac:grpSpMkLst>
            <pc:docMk/>
            <pc:sldMk cId="2742511524" sldId="276"/>
            <ac:grpSpMk id="11" creationId="{EDC90A08-CBCB-5C4B-729F-23843980810C}"/>
          </ac:grpSpMkLst>
        </pc:grpChg>
        <pc:grpChg chg="add mod">
          <ac:chgData name="Gordian, Selina" userId="f2e6ff90-8bf4-4bc8-bed9-6842e9e63bc5" providerId="ADAL" clId="{1A8C5498-A5C9-458F-926D-E3452A38B5AA}" dt="2024-02-21T19:39:49.864" v="57"/>
          <ac:grpSpMkLst>
            <pc:docMk/>
            <pc:sldMk cId="2742511524" sldId="276"/>
            <ac:grpSpMk id="15" creationId="{FFACAFBE-8BD1-ADDF-46BA-D1883CC7C2F5}"/>
          </ac:grpSpMkLst>
        </pc:grpChg>
        <pc:grpChg chg="add mod">
          <ac:chgData name="Gordian, Selina" userId="f2e6ff90-8bf4-4bc8-bed9-6842e9e63bc5" providerId="ADAL" clId="{1A8C5498-A5C9-458F-926D-E3452A38B5AA}" dt="2024-02-21T19:39:49.864" v="57"/>
          <ac:grpSpMkLst>
            <pc:docMk/>
            <pc:sldMk cId="2742511524" sldId="276"/>
            <ac:grpSpMk id="18" creationId="{8819ECCE-BECC-5346-2E04-9F2BD30BCD40}"/>
          </ac:grpSpMkLst>
        </pc:grpChg>
        <pc:grpChg chg="add mod">
          <ac:chgData name="Gordian, Selina" userId="f2e6ff90-8bf4-4bc8-bed9-6842e9e63bc5" providerId="ADAL" clId="{1A8C5498-A5C9-458F-926D-E3452A38B5AA}" dt="2024-02-21T19:39:49.864" v="57"/>
          <ac:grpSpMkLst>
            <pc:docMk/>
            <pc:sldMk cId="2742511524" sldId="276"/>
            <ac:grpSpMk id="50" creationId="{1EFB4EA9-BF37-E12C-3F28-4C1E84BDA126}"/>
          </ac:grpSpMkLst>
        </pc:grpChg>
        <pc:picChg chg="add mod">
          <ac:chgData name="Gordian, Selina" userId="f2e6ff90-8bf4-4bc8-bed9-6842e9e63bc5" providerId="ADAL" clId="{1A8C5498-A5C9-458F-926D-E3452A38B5AA}" dt="2024-02-21T19:39:49.864" v="57"/>
          <ac:picMkLst>
            <pc:docMk/>
            <pc:sldMk cId="2742511524" sldId="276"/>
            <ac:picMk id="4" creationId="{0931D6D7-7184-B510-892C-B16A6922C533}"/>
          </ac:picMkLst>
        </pc:picChg>
        <pc:picChg chg="add mod">
          <ac:chgData name="Gordian, Selina" userId="f2e6ff90-8bf4-4bc8-bed9-6842e9e63bc5" providerId="ADAL" clId="{1A8C5498-A5C9-458F-926D-E3452A38B5AA}" dt="2024-02-21T19:39:49.864" v="57"/>
          <ac:picMkLst>
            <pc:docMk/>
            <pc:sldMk cId="2742511524" sldId="276"/>
            <ac:picMk id="5" creationId="{5560742F-C950-5C6A-99A2-91F1CB0C48FF}"/>
          </ac:picMkLst>
        </pc:picChg>
        <pc:picChg chg="add mod">
          <ac:chgData name="Gordian, Selina" userId="f2e6ff90-8bf4-4bc8-bed9-6842e9e63bc5" providerId="ADAL" clId="{1A8C5498-A5C9-458F-926D-E3452A38B5AA}" dt="2024-02-21T19:39:49.864" v="57"/>
          <ac:picMkLst>
            <pc:docMk/>
            <pc:sldMk cId="2742511524" sldId="276"/>
            <ac:picMk id="6" creationId="{80FC08AE-1718-64BE-FD8A-E94F233205E0}"/>
          </ac:picMkLst>
        </pc:picChg>
        <pc:picChg chg="add mod">
          <ac:chgData name="Gordian, Selina" userId="f2e6ff90-8bf4-4bc8-bed9-6842e9e63bc5" providerId="ADAL" clId="{1A8C5498-A5C9-458F-926D-E3452A38B5AA}" dt="2024-02-21T19:39:49.864" v="57"/>
          <ac:picMkLst>
            <pc:docMk/>
            <pc:sldMk cId="2742511524" sldId="276"/>
            <ac:picMk id="7" creationId="{4600EF53-DC11-AD38-6542-85A66FC44460}"/>
          </ac:picMkLst>
        </pc:picChg>
        <pc:picChg chg="add mod">
          <ac:chgData name="Gordian, Selina" userId="f2e6ff90-8bf4-4bc8-bed9-6842e9e63bc5" providerId="ADAL" clId="{1A8C5498-A5C9-458F-926D-E3452A38B5AA}" dt="2024-02-21T19:39:49.864" v="57"/>
          <ac:picMkLst>
            <pc:docMk/>
            <pc:sldMk cId="2742511524" sldId="276"/>
            <ac:picMk id="8" creationId="{641C2FEF-DAD1-C5D9-C783-3A52297158E8}"/>
          </ac:picMkLst>
        </pc:picChg>
        <pc:picChg chg="add mod">
          <ac:chgData name="Gordian, Selina" userId="f2e6ff90-8bf4-4bc8-bed9-6842e9e63bc5" providerId="ADAL" clId="{1A8C5498-A5C9-458F-926D-E3452A38B5AA}" dt="2024-02-21T19:39:49.864" v="57"/>
          <ac:picMkLst>
            <pc:docMk/>
            <pc:sldMk cId="2742511524" sldId="276"/>
            <ac:picMk id="9" creationId="{9FB0B423-A92A-53AF-600C-21E0F8EEE5C3}"/>
          </ac:picMkLst>
        </pc:picChg>
        <pc:picChg chg="add mod">
          <ac:chgData name="Gordian, Selina" userId="f2e6ff90-8bf4-4bc8-bed9-6842e9e63bc5" providerId="ADAL" clId="{1A8C5498-A5C9-458F-926D-E3452A38B5AA}" dt="2024-02-21T19:39:49.864" v="57"/>
          <ac:picMkLst>
            <pc:docMk/>
            <pc:sldMk cId="2742511524" sldId="276"/>
            <ac:picMk id="10" creationId="{ADC5038C-7A50-C5B0-D357-84B2A2817AB3}"/>
          </ac:picMkLst>
        </pc:picChg>
        <pc:picChg chg="mod">
          <ac:chgData name="Gordian, Selina" userId="f2e6ff90-8bf4-4bc8-bed9-6842e9e63bc5" providerId="ADAL" clId="{1A8C5498-A5C9-458F-926D-E3452A38B5AA}" dt="2024-02-21T19:39:49.864" v="57"/>
          <ac:picMkLst>
            <pc:docMk/>
            <pc:sldMk cId="2742511524" sldId="276"/>
            <ac:picMk id="12" creationId="{EB9738C3-8D33-DC9C-D553-6AC2B1F3B0AF}"/>
          </ac:picMkLst>
        </pc:picChg>
        <pc:picChg chg="mod">
          <ac:chgData name="Gordian, Selina" userId="f2e6ff90-8bf4-4bc8-bed9-6842e9e63bc5" providerId="ADAL" clId="{1A8C5498-A5C9-458F-926D-E3452A38B5AA}" dt="2024-02-21T19:39:49.864" v="57"/>
          <ac:picMkLst>
            <pc:docMk/>
            <pc:sldMk cId="2742511524" sldId="276"/>
            <ac:picMk id="13" creationId="{DD1CCB8D-80CF-26A1-DE39-8A87AD9AA378}"/>
          </ac:picMkLst>
        </pc:picChg>
        <pc:picChg chg="add mod">
          <ac:chgData name="Gordian, Selina" userId="f2e6ff90-8bf4-4bc8-bed9-6842e9e63bc5" providerId="ADAL" clId="{1A8C5498-A5C9-458F-926D-E3452A38B5AA}" dt="2024-02-21T19:39:49.864" v="57"/>
          <ac:picMkLst>
            <pc:docMk/>
            <pc:sldMk cId="2742511524" sldId="276"/>
            <ac:picMk id="14" creationId="{AED7C64E-5B8B-F7B9-173C-7D4F53A2CAEB}"/>
          </ac:picMkLst>
        </pc:picChg>
        <pc:picChg chg="add mod">
          <ac:chgData name="Gordian, Selina" userId="f2e6ff90-8bf4-4bc8-bed9-6842e9e63bc5" providerId="ADAL" clId="{1A8C5498-A5C9-458F-926D-E3452A38B5AA}" dt="2024-02-21T19:39:49.864" v="57"/>
          <ac:picMkLst>
            <pc:docMk/>
            <pc:sldMk cId="2742511524" sldId="276"/>
            <ac:picMk id="21" creationId="{A955D6CF-8461-EF9D-70BB-DF845BC90BD1}"/>
          </ac:picMkLst>
        </pc:picChg>
        <pc:picChg chg="add mod">
          <ac:chgData name="Gordian, Selina" userId="f2e6ff90-8bf4-4bc8-bed9-6842e9e63bc5" providerId="ADAL" clId="{1A8C5498-A5C9-458F-926D-E3452A38B5AA}" dt="2024-02-21T19:39:49.864" v="57"/>
          <ac:picMkLst>
            <pc:docMk/>
            <pc:sldMk cId="2742511524" sldId="276"/>
            <ac:picMk id="22" creationId="{B85152BF-2706-1972-5F67-58BC02819DA2}"/>
          </ac:picMkLst>
        </pc:picChg>
        <pc:picChg chg="add mod">
          <ac:chgData name="Gordian, Selina" userId="f2e6ff90-8bf4-4bc8-bed9-6842e9e63bc5" providerId="ADAL" clId="{1A8C5498-A5C9-458F-926D-E3452A38B5AA}" dt="2024-02-21T19:39:49.864" v="57"/>
          <ac:picMkLst>
            <pc:docMk/>
            <pc:sldMk cId="2742511524" sldId="276"/>
            <ac:picMk id="23" creationId="{B613A781-EC1D-C8FD-2196-AA0B1FF5D70F}"/>
          </ac:picMkLst>
        </pc:picChg>
        <pc:picChg chg="add mod">
          <ac:chgData name="Gordian, Selina" userId="f2e6ff90-8bf4-4bc8-bed9-6842e9e63bc5" providerId="ADAL" clId="{1A8C5498-A5C9-458F-926D-E3452A38B5AA}" dt="2024-02-21T19:39:49.864" v="57"/>
          <ac:picMkLst>
            <pc:docMk/>
            <pc:sldMk cId="2742511524" sldId="276"/>
            <ac:picMk id="24" creationId="{259180AA-B669-B33F-EE9F-7EE774B665B5}"/>
          </ac:picMkLst>
        </pc:picChg>
        <pc:picChg chg="add mod">
          <ac:chgData name="Gordian, Selina" userId="f2e6ff90-8bf4-4bc8-bed9-6842e9e63bc5" providerId="ADAL" clId="{1A8C5498-A5C9-458F-926D-E3452A38B5AA}" dt="2024-02-21T19:39:49.864" v="57"/>
          <ac:picMkLst>
            <pc:docMk/>
            <pc:sldMk cId="2742511524" sldId="276"/>
            <ac:picMk id="25" creationId="{8B2F8681-748E-544B-FD78-2C64F2E6E4CA}"/>
          </ac:picMkLst>
        </pc:picChg>
        <pc:picChg chg="add mod">
          <ac:chgData name="Gordian, Selina" userId="f2e6ff90-8bf4-4bc8-bed9-6842e9e63bc5" providerId="ADAL" clId="{1A8C5498-A5C9-458F-926D-E3452A38B5AA}" dt="2024-02-21T19:39:49.864" v="57"/>
          <ac:picMkLst>
            <pc:docMk/>
            <pc:sldMk cId="2742511524" sldId="276"/>
            <ac:picMk id="26" creationId="{E3F23E9A-EC44-48F5-EE89-3EFE60A76A72}"/>
          </ac:picMkLst>
        </pc:picChg>
        <pc:picChg chg="add mod">
          <ac:chgData name="Gordian, Selina" userId="f2e6ff90-8bf4-4bc8-bed9-6842e9e63bc5" providerId="ADAL" clId="{1A8C5498-A5C9-458F-926D-E3452A38B5AA}" dt="2024-02-21T19:39:49.864" v="57"/>
          <ac:picMkLst>
            <pc:docMk/>
            <pc:sldMk cId="2742511524" sldId="276"/>
            <ac:picMk id="27" creationId="{409AB564-15EC-CF98-D070-A5C1B649979F}"/>
          </ac:picMkLst>
        </pc:picChg>
        <pc:picChg chg="add mod">
          <ac:chgData name="Gordian, Selina" userId="f2e6ff90-8bf4-4bc8-bed9-6842e9e63bc5" providerId="ADAL" clId="{1A8C5498-A5C9-458F-926D-E3452A38B5AA}" dt="2024-02-21T19:39:49.864" v="57"/>
          <ac:picMkLst>
            <pc:docMk/>
            <pc:sldMk cId="2742511524" sldId="276"/>
            <ac:picMk id="28" creationId="{468AEF0B-18A5-39B8-ABCA-C340175E641B}"/>
          </ac:picMkLst>
        </pc:picChg>
        <pc:picChg chg="add mod">
          <ac:chgData name="Gordian, Selina" userId="f2e6ff90-8bf4-4bc8-bed9-6842e9e63bc5" providerId="ADAL" clId="{1A8C5498-A5C9-458F-926D-E3452A38B5AA}" dt="2024-02-21T19:39:49.864" v="57"/>
          <ac:picMkLst>
            <pc:docMk/>
            <pc:sldMk cId="2742511524" sldId="276"/>
            <ac:picMk id="29" creationId="{0B45E056-9B8F-6ABE-5A10-991DDF72F697}"/>
          </ac:picMkLst>
        </pc:picChg>
        <pc:picChg chg="add mod">
          <ac:chgData name="Gordian, Selina" userId="f2e6ff90-8bf4-4bc8-bed9-6842e9e63bc5" providerId="ADAL" clId="{1A8C5498-A5C9-458F-926D-E3452A38B5AA}" dt="2024-02-21T19:39:49.864" v="57"/>
          <ac:picMkLst>
            <pc:docMk/>
            <pc:sldMk cId="2742511524" sldId="276"/>
            <ac:picMk id="30" creationId="{CFA11C66-842C-54AE-F64E-784EF2A999E5}"/>
          </ac:picMkLst>
        </pc:picChg>
        <pc:picChg chg="add mod">
          <ac:chgData name="Gordian, Selina" userId="f2e6ff90-8bf4-4bc8-bed9-6842e9e63bc5" providerId="ADAL" clId="{1A8C5498-A5C9-458F-926D-E3452A38B5AA}" dt="2024-02-21T19:39:49.864" v="57"/>
          <ac:picMkLst>
            <pc:docMk/>
            <pc:sldMk cId="2742511524" sldId="276"/>
            <ac:picMk id="31" creationId="{79FDFDE1-4836-078F-0460-1329F2BCB5B3}"/>
          </ac:picMkLst>
        </pc:picChg>
        <pc:picChg chg="add mod">
          <ac:chgData name="Gordian, Selina" userId="f2e6ff90-8bf4-4bc8-bed9-6842e9e63bc5" providerId="ADAL" clId="{1A8C5498-A5C9-458F-926D-E3452A38B5AA}" dt="2024-02-21T19:39:49.864" v="57"/>
          <ac:picMkLst>
            <pc:docMk/>
            <pc:sldMk cId="2742511524" sldId="276"/>
            <ac:picMk id="32" creationId="{C1D1FA19-B810-B566-1DEC-208725249F28}"/>
          </ac:picMkLst>
        </pc:picChg>
        <pc:picChg chg="add mod">
          <ac:chgData name="Gordian, Selina" userId="f2e6ff90-8bf4-4bc8-bed9-6842e9e63bc5" providerId="ADAL" clId="{1A8C5498-A5C9-458F-926D-E3452A38B5AA}" dt="2024-02-21T19:39:49.864" v="57"/>
          <ac:picMkLst>
            <pc:docMk/>
            <pc:sldMk cId="2742511524" sldId="276"/>
            <ac:picMk id="33" creationId="{28D9727E-98E5-FE62-E764-715361CF9F54}"/>
          </ac:picMkLst>
        </pc:picChg>
        <pc:picChg chg="add mod">
          <ac:chgData name="Gordian, Selina" userId="f2e6ff90-8bf4-4bc8-bed9-6842e9e63bc5" providerId="ADAL" clId="{1A8C5498-A5C9-458F-926D-E3452A38B5AA}" dt="2024-02-21T19:39:49.864" v="57"/>
          <ac:picMkLst>
            <pc:docMk/>
            <pc:sldMk cId="2742511524" sldId="276"/>
            <ac:picMk id="34" creationId="{CC84E9EE-2923-7DD4-5A4C-5AF0258B41CB}"/>
          </ac:picMkLst>
        </pc:picChg>
        <pc:picChg chg="add mod">
          <ac:chgData name="Gordian, Selina" userId="f2e6ff90-8bf4-4bc8-bed9-6842e9e63bc5" providerId="ADAL" clId="{1A8C5498-A5C9-458F-926D-E3452A38B5AA}" dt="2024-02-21T19:39:49.864" v="57"/>
          <ac:picMkLst>
            <pc:docMk/>
            <pc:sldMk cId="2742511524" sldId="276"/>
            <ac:picMk id="35" creationId="{EE65ABE7-2A4A-2414-47FB-1FCA39BB6A1F}"/>
          </ac:picMkLst>
        </pc:picChg>
        <pc:picChg chg="add mod">
          <ac:chgData name="Gordian, Selina" userId="f2e6ff90-8bf4-4bc8-bed9-6842e9e63bc5" providerId="ADAL" clId="{1A8C5498-A5C9-458F-926D-E3452A38B5AA}" dt="2024-02-21T19:39:49.864" v="57"/>
          <ac:picMkLst>
            <pc:docMk/>
            <pc:sldMk cId="2742511524" sldId="276"/>
            <ac:picMk id="36" creationId="{4F904E6D-8E9B-022E-0B17-7337F96C619C}"/>
          </ac:picMkLst>
        </pc:picChg>
        <pc:picChg chg="add mod">
          <ac:chgData name="Gordian, Selina" userId="f2e6ff90-8bf4-4bc8-bed9-6842e9e63bc5" providerId="ADAL" clId="{1A8C5498-A5C9-458F-926D-E3452A38B5AA}" dt="2024-02-21T19:39:49.864" v="57"/>
          <ac:picMkLst>
            <pc:docMk/>
            <pc:sldMk cId="2742511524" sldId="276"/>
            <ac:picMk id="37" creationId="{D3FD15F4-C3B6-8B7F-850D-C3C7292C693A}"/>
          </ac:picMkLst>
        </pc:picChg>
        <pc:picChg chg="add mod">
          <ac:chgData name="Gordian, Selina" userId="f2e6ff90-8bf4-4bc8-bed9-6842e9e63bc5" providerId="ADAL" clId="{1A8C5498-A5C9-458F-926D-E3452A38B5AA}" dt="2024-02-21T19:39:49.864" v="57"/>
          <ac:picMkLst>
            <pc:docMk/>
            <pc:sldMk cId="2742511524" sldId="276"/>
            <ac:picMk id="38" creationId="{B825F1D1-C027-DD07-5584-D5E9A5ACBE7E}"/>
          </ac:picMkLst>
        </pc:picChg>
        <pc:picChg chg="add mod">
          <ac:chgData name="Gordian, Selina" userId="f2e6ff90-8bf4-4bc8-bed9-6842e9e63bc5" providerId="ADAL" clId="{1A8C5498-A5C9-458F-926D-E3452A38B5AA}" dt="2024-02-21T19:39:49.864" v="57"/>
          <ac:picMkLst>
            <pc:docMk/>
            <pc:sldMk cId="2742511524" sldId="276"/>
            <ac:picMk id="39" creationId="{B1F104C5-BDB5-6444-4004-2FBB547746A0}"/>
          </ac:picMkLst>
        </pc:picChg>
        <pc:picChg chg="add mod">
          <ac:chgData name="Gordian, Selina" userId="f2e6ff90-8bf4-4bc8-bed9-6842e9e63bc5" providerId="ADAL" clId="{1A8C5498-A5C9-458F-926D-E3452A38B5AA}" dt="2024-02-21T19:39:49.864" v="57"/>
          <ac:picMkLst>
            <pc:docMk/>
            <pc:sldMk cId="2742511524" sldId="276"/>
            <ac:picMk id="40" creationId="{A64EA083-6A25-B3C4-F266-10B913FEF97B}"/>
          </ac:picMkLst>
        </pc:picChg>
        <pc:picChg chg="add mod">
          <ac:chgData name="Gordian, Selina" userId="f2e6ff90-8bf4-4bc8-bed9-6842e9e63bc5" providerId="ADAL" clId="{1A8C5498-A5C9-458F-926D-E3452A38B5AA}" dt="2024-02-21T19:39:49.864" v="57"/>
          <ac:picMkLst>
            <pc:docMk/>
            <pc:sldMk cId="2742511524" sldId="276"/>
            <ac:picMk id="41" creationId="{C018458C-29E9-C2CA-01C2-AEF76D58D00D}"/>
          </ac:picMkLst>
        </pc:picChg>
        <pc:picChg chg="add mod">
          <ac:chgData name="Gordian, Selina" userId="f2e6ff90-8bf4-4bc8-bed9-6842e9e63bc5" providerId="ADAL" clId="{1A8C5498-A5C9-458F-926D-E3452A38B5AA}" dt="2024-02-21T19:39:49.864" v="57"/>
          <ac:picMkLst>
            <pc:docMk/>
            <pc:sldMk cId="2742511524" sldId="276"/>
            <ac:picMk id="42" creationId="{9E2856C2-3BCA-EBF6-C50C-3059E9D2FF7D}"/>
          </ac:picMkLst>
        </pc:picChg>
        <pc:picChg chg="add mod">
          <ac:chgData name="Gordian, Selina" userId="f2e6ff90-8bf4-4bc8-bed9-6842e9e63bc5" providerId="ADAL" clId="{1A8C5498-A5C9-458F-926D-E3452A38B5AA}" dt="2024-02-21T19:39:49.864" v="57"/>
          <ac:picMkLst>
            <pc:docMk/>
            <pc:sldMk cId="2742511524" sldId="276"/>
            <ac:picMk id="43" creationId="{2A0D923E-4256-6A1F-569D-0D323165E5FB}"/>
          </ac:picMkLst>
        </pc:picChg>
        <pc:picChg chg="add mod">
          <ac:chgData name="Gordian, Selina" userId="f2e6ff90-8bf4-4bc8-bed9-6842e9e63bc5" providerId="ADAL" clId="{1A8C5498-A5C9-458F-926D-E3452A38B5AA}" dt="2024-02-21T19:39:49.864" v="57"/>
          <ac:picMkLst>
            <pc:docMk/>
            <pc:sldMk cId="2742511524" sldId="276"/>
            <ac:picMk id="44" creationId="{CC3A4B9B-0E8E-0B04-7651-48CC80E69577}"/>
          </ac:picMkLst>
        </pc:picChg>
        <pc:picChg chg="add mod">
          <ac:chgData name="Gordian, Selina" userId="f2e6ff90-8bf4-4bc8-bed9-6842e9e63bc5" providerId="ADAL" clId="{1A8C5498-A5C9-458F-926D-E3452A38B5AA}" dt="2024-02-21T19:39:49.864" v="57"/>
          <ac:picMkLst>
            <pc:docMk/>
            <pc:sldMk cId="2742511524" sldId="276"/>
            <ac:picMk id="45" creationId="{14D60A99-145B-1D96-1BA3-1D7F7BFC9660}"/>
          </ac:picMkLst>
        </pc:picChg>
        <pc:picChg chg="add mod">
          <ac:chgData name="Gordian, Selina" userId="f2e6ff90-8bf4-4bc8-bed9-6842e9e63bc5" providerId="ADAL" clId="{1A8C5498-A5C9-458F-926D-E3452A38B5AA}" dt="2024-02-21T19:39:49.864" v="57"/>
          <ac:picMkLst>
            <pc:docMk/>
            <pc:sldMk cId="2742511524" sldId="276"/>
            <ac:picMk id="46" creationId="{EA0F6C96-D763-9348-C247-F2C980EAAA04}"/>
          </ac:picMkLst>
        </pc:picChg>
        <pc:picChg chg="add mod">
          <ac:chgData name="Gordian, Selina" userId="f2e6ff90-8bf4-4bc8-bed9-6842e9e63bc5" providerId="ADAL" clId="{1A8C5498-A5C9-458F-926D-E3452A38B5AA}" dt="2024-02-21T19:39:49.864" v="57"/>
          <ac:picMkLst>
            <pc:docMk/>
            <pc:sldMk cId="2742511524" sldId="276"/>
            <ac:picMk id="47" creationId="{3E0BCE10-46F1-923D-8085-5D8B163E9D52}"/>
          </ac:picMkLst>
        </pc:picChg>
        <pc:picChg chg="add mod">
          <ac:chgData name="Gordian, Selina" userId="f2e6ff90-8bf4-4bc8-bed9-6842e9e63bc5" providerId="ADAL" clId="{1A8C5498-A5C9-458F-926D-E3452A38B5AA}" dt="2024-02-21T19:39:49.864" v="57"/>
          <ac:picMkLst>
            <pc:docMk/>
            <pc:sldMk cId="2742511524" sldId="276"/>
            <ac:picMk id="48" creationId="{96DBCB64-D335-B846-863E-AEF27DAACDD5}"/>
          </ac:picMkLst>
        </pc:picChg>
        <pc:picChg chg="add mod">
          <ac:chgData name="Gordian, Selina" userId="f2e6ff90-8bf4-4bc8-bed9-6842e9e63bc5" providerId="ADAL" clId="{1A8C5498-A5C9-458F-926D-E3452A38B5AA}" dt="2024-02-21T19:39:49.864" v="57"/>
          <ac:picMkLst>
            <pc:docMk/>
            <pc:sldMk cId="2742511524" sldId="276"/>
            <ac:picMk id="49" creationId="{3639B7D7-4884-73E0-0B7B-C4D12462194D}"/>
          </ac:picMkLst>
        </pc:picChg>
        <pc:picChg chg="mod">
          <ac:chgData name="Gordian, Selina" userId="f2e6ff90-8bf4-4bc8-bed9-6842e9e63bc5" providerId="ADAL" clId="{1A8C5498-A5C9-458F-926D-E3452A38B5AA}" dt="2024-02-21T19:39:49.864" v="57"/>
          <ac:picMkLst>
            <pc:docMk/>
            <pc:sldMk cId="2742511524" sldId="276"/>
            <ac:picMk id="51" creationId="{E8E353CE-6FA4-221B-F63A-19EFF1BC6D09}"/>
          </ac:picMkLst>
        </pc:picChg>
        <pc:picChg chg="mod">
          <ac:chgData name="Gordian, Selina" userId="f2e6ff90-8bf4-4bc8-bed9-6842e9e63bc5" providerId="ADAL" clId="{1A8C5498-A5C9-458F-926D-E3452A38B5AA}" dt="2024-02-21T19:39:49.864" v="57"/>
          <ac:picMkLst>
            <pc:docMk/>
            <pc:sldMk cId="2742511524" sldId="276"/>
            <ac:picMk id="52" creationId="{E31C38E5-CA52-7F65-819A-88803601183A}"/>
          </ac:picMkLst>
        </pc:picChg>
        <pc:cxnChg chg="mod">
          <ac:chgData name="Gordian, Selina" userId="f2e6ff90-8bf4-4bc8-bed9-6842e9e63bc5" providerId="ADAL" clId="{1A8C5498-A5C9-458F-926D-E3452A38B5AA}" dt="2024-02-21T19:39:49.864" v="57"/>
          <ac:cxnSpMkLst>
            <pc:docMk/>
            <pc:sldMk cId="2742511524" sldId="276"/>
            <ac:cxnSpMk id="16" creationId="{9B0E50EC-871E-39AE-8DAA-EE2D1AF331F3}"/>
          </ac:cxnSpMkLst>
        </pc:cxnChg>
        <pc:cxnChg chg="mod">
          <ac:chgData name="Gordian, Selina" userId="f2e6ff90-8bf4-4bc8-bed9-6842e9e63bc5" providerId="ADAL" clId="{1A8C5498-A5C9-458F-926D-E3452A38B5AA}" dt="2024-02-21T19:39:49.864" v="57"/>
          <ac:cxnSpMkLst>
            <pc:docMk/>
            <pc:sldMk cId="2742511524" sldId="276"/>
            <ac:cxnSpMk id="17" creationId="{B2215180-2860-8997-E5B2-0C441F20D915}"/>
          </ac:cxnSpMkLst>
        </pc:cxnChg>
        <pc:cxnChg chg="mod">
          <ac:chgData name="Gordian, Selina" userId="f2e6ff90-8bf4-4bc8-bed9-6842e9e63bc5" providerId="ADAL" clId="{1A8C5498-A5C9-458F-926D-E3452A38B5AA}" dt="2024-02-21T19:39:49.864" v="57"/>
          <ac:cxnSpMkLst>
            <pc:docMk/>
            <pc:sldMk cId="2742511524" sldId="276"/>
            <ac:cxnSpMk id="19" creationId="{2401B246-9E1A-E2AB-49EB-D2A724932E7A}"/>
          </ac:cxnSpMkLst>
        </pc:cxnChg>
        <pc:cxnChg chg="mod">
          <ac:chgData name="Gordian, Selina" userId="f2e6ff90-8bf4-4bc8-bed9-6842e9e63bc5" providerId="ADAL" clId="{1A8C5498-A5C9-458F-926D-E3452A38B5AA}" dt="2024-02-21T19:39:49.864" v="57"/>
          <ac:cxnSpMkLst>
            <pc:docMk/>
            <pc:sldMk cId="2742511524" sldId="276"/>
            <ac:cxnSpMk id="20" creationId="{B5850AE6-77DC-634A-7AA7-F674EF887E36}"/>
          </ac:cxnSpMkLst>
        </pc:cxnChg>
      </pc:sldChg>
      <pc:sldChg chg="addSp delSp modSp new mod setBg">
        <pc:chgData name="Gordian, Selina" userId="f2e6ff90-8bf4-4bc8-bed9-6842e9e63bc5" providerId="ADAL" clId="{1A8C5498-A5C9-458F-926D-E3452A38B5AA}" dt="2024-02-22T16:08:05.885" v="645" actId="478"/>
        <pc:sldMkLst>
          <pc:docMk/>
          <pc:sldMk cId="3569057828" sldId="277"/>
        </pc:sldMkLst>
        <pc:spChg chg="mod">
          <ac:chgData name="Gordian, Selina" userId="f2e6ff90-8bf4-4bc8-bed9-6842e9e63bc5" providerId="ADAL" clId="{1A8C5498-A5C9-458F-926D-E3452A38B5AA}" dt="2024-02-22T16:07:50.142" v="643" actId="2711"/>
          <ac:spMkLst>
            <pc:docMk/>
            <pc:sldMk cId="3569057828" sldId="277"/>
            <ac:spMk id="2" creationId="{F7AC2355-FBC0-9A02-9186-2851CAAE7761}"/>
          </ac:spMkLst>
        </pc:spChg>
        <pc:spChg chg="del">
          <ac:chgData name="Gordian, Selina" userId="f2e6ff90-8bf4-4bc8-bed9-6842e9e63bc5" providerId="ADAL" clId="{1A8C5498-A5C9-458F-926D-E3452A38B5AA}" dt="2024-02-22T16:08:05.885" v="645" actId="478"/>
          <ac:spMkLst>
            <pc:docMk/>
            <pc:sldMk cId="3569057828" sldId="277"/>
            <ac:spMk id="3" creationId="{CE622A6E-89FE-EC76-FD74-47BF7A51A94B}"/>
          </ac:spMkLst>
        </pc:spChg>
        <pc:spChg chg="mod">
          <ac:chgData name="Gordian, Selina" userId="f2e6ff90-8bf4-4bc8-bed9-6842e9e63bc5" providerId="ADAL" clId="{1A8C5498-A5C9-458F-926D-E3452A38B5AA}" dt="2024-02-21T19:39:59.942" v="58"/>
          <ac:spMkLst>
            <pc:docMk/>
            <pc:sldMk cId="3569057828" sldId="277"/>
            <ac:spMk id="6" creationId="{1822F54C-426E-424F-7FAB-60D78CD96CBC}"/>
          </ac:spMkLst>
        </pc:spChg>
        <pc:spChg chg="mod">
          <ac:chgData name="Gordian, Selina" userId="f2e6ff90-8bf4-4bc8-bed9-6842e9e63bc5" providerId="ADAL" clId="{1A8C5498-A5C9-458F-926D-E3452A38B5AA}" dt="2024-02-21T19:39:59.942" v="58"/>
          <ac:spMkLst>
            <pc:docMk/>
            <pc:sldMk cId="3569057828" sldId="277"/>
            <ac:spMk id="7" creationId="{8B536688-4DB6-A38E-B00C-F34EC044BAB8}"/>
          </ac:spMkLst>
        </pc:spChg>
        <pc:spChg chg="mod">
          <ac:chgData name="Gordian, Selina" userId="f2e6ff90-8bf4-4bc8-bed9-6842e9e63bc5" providerId="ADAL" clId="{1A8C5498-A5C9-458F-926D-E3452A38B5AA}" dt="2024-02-21T19:39:59.942" v="58"/>
          <ac:spMkLst>
            <pc:docMk/>
            <pc:sldMk cId="3569057828" sldId="277"/>
            <ac:spMk id="8" creationId="{48A21CAF-0B0F-F60B-2D47-BB6FB7EFB33C}"/>
          </ac:spMkLst>
        </pc:spChg>
        <pc:spChg chg="mod">
          <ac:chgData name="Gordian, Selina" userId="f2e6ff90-8bf4-4bc8-bed9-6842e9e63bc5" providerId="ADAL" clId="{1A8C5498-A5C9-458F-926D-E3452A38B5AA}" dt="2024-02-21T19:39:59.942" v="58"/>
          <ac:spMkLst>
            <pc:docMk/>
            <pc:sldMk cId="3569057828" sldId="277"/>
            <ac:spMk id="9" creationId="{97F2EC5A-FB68-12E5-E6A6-F5CC313E2CA6}"/>
          </ac:spMkLst>
        </pc:spChg>
        <pc:spChg chg="mod">
          <ac:chgData name="Gordian, Selina" userId="f2e6ff90-8bf4-4bc8-bed9-6842e9e63bc5" providerId="ADAL" clId="{1A8C5498-A5C9-458F-926D-E3452A38B5AA}" dt="2024-02-21T19:39:59.942" v="58"/>
          <ac:spMkLst>
            <pc:docMk/>
            <pc:sldMk cId="3569057828" sldId="277"/>
            <ac:spMk id="11" creationId="{BCC7A232-830B-C6B2-002D-E943658B242E}"/>
          </ac:spMkLst>
        </pc:spChg>
        <pc:spChg chg="mod">
          <ac:chgData name="Gordian, Selina" userId="f2e6ff90-8bf4-4bc8-bed9-6842e9e63bc5" providerId="ADAL" clId="{1A8C5498-A5C9-458F-926D-E3452A38B5AA}" dt="2024-02-21T19:39:59.942" v="58"/>
          <ac:spMkLst>
            <pc:docMk/>
            <pc:sldMk cId="3569057828" sldId="277"/>
            <ac:spMk id="12" creationId="{0B52BA09-4849-2A7D-0434-B34E44EDC4FF}"/>
          </ac:spMkLst>
        </pc:spChg>
        <pc:spChg chg="mod">
          <ac:chgData name="Gordian, Selina" userId="f2e6ff90-8bf4-4bc8-bed9-6842e9e63bc5" providerId="ADAL" clId="{1A8C5498-A5C9-458F-926D-E3452A38B5AA}" dt="2024-02-21T19:39:59.942" v="58"/>
          <ac:spMkLst>
            <pc:docMk/>
            <pc:sldMk cId="3569057828" sldId="277"/>
            <ac:spMk id="13" creationId="{333AAA15-9237-6B00-FAEA-28AF80A9407A}"/>
          </ac:spMkLst>
        </pc:spChg>
        <pc:spChg chg="mod">
          <ac:chgData name="Gordian, Selina" userId="f2e6ff90-8bf4-4bc8-bed9-6842e9e63bc5" providerId="ADAL" clId="{1A8C5498-A5C9-458F-926D-E3452A38B5AA}" dt="2024-02-21T19:39:59.942" v="58"/>
          <ac:spMkLst>
            <pc:docMk/>
            <pc:sldMk cId="3569057828" sldId="277"/>
            <ac:spMk id="14" creationId="{CF195825-3664-6F46-4410-99FE6BBEB912}"/>
          </ac:spMkLst>
        </pc:spChg>
        <pc:spChg chg="add mod">
          <ac:chgData name="Gordian, Selina" userId="f2e6ff90-8bf4-4bc8-bed9-6842e9e63bc5" providerId="ADAL" clId="{1A8C5498-A5C9-458F-926D-E3452A38B5AA}" dt="2024-02-22T16:08:02.740" v="644" actId="1076"/>
          <ac:spMkLst>
            <pc:docMk/>
            <pc:sldMk cId="3569057828" sldId="277"/>
            <ac:spMk id="15" creationId="{0DB19E0A-7179-623E-12EC-48F23714E82C}"/>
          </ac:spMkLst>
        </pc:spChg>
        <pc:spChg chg="add mod">
          <ac:chgData name="Gordian, Selina" userId="f2e6ff90-8bf4-4bc8-bed9-6842e9e63bc5" providerId="ADAL" clId="{1A8C5498-A5C9-458F-926D-E3452A38B5AA}" dt="2024-02-22T16:08:02.740" v="644" actId="1076"/>
          <ac:spMkLst>
            <pc:docMk/>
            <pc:sldMk cId="3569057828" sldId="277"/>
            <ac:spMk id="16" creationId="{66FBFF47-FAAA-BA82-F0D6-DAFBB1FD71AF}"/>
          </ac:spMkLst>
        </pc:spChg>
        <pc:spChg chg="add mod">
          <ac:chgData name="Gordian, Selina" userId="f2e6ff90-8bf4-4bc8-bed9-6842e9e63bc5" providerId="ADAL" clId="{1A8C5498-A5C9-458F-926D-E3452A38B5AA}" dt="2024-02-22T16:08:02.740" v="644" actId="1076"/>
          <ac:spMkLst>
            <pc:docMk/>
            <pc:sldMk cId="3569057828" sldId="277"/>
            <ac:spMk id="17" creationId="{99C5343B-9D2C-3284-54EB-C2BEEDA21F20}"/>
          </ac:spMkLst>
        </pc:spChg>
        <pc:spChg chg="add del mod">
          <ac:chgData name="Gordian, Selina" userId="f2e6ff90-8bf4-4bc8-bed9-6842e9e63bc5" providerId="ADAL" clId="{1A8C5498-A5C9-458F-926D-E3452A38B5AA}" dt="2024-02-22T16:07:43.655" v="641" actId="478"/>
          <ac:spMkLst>
            <pc:docMk/>
            <pc:sldMk cId="3569057828" sldId="277"/>
            <ac:spMk id="18" creationId="{36C18C31-9AA1-65DF-4DB4-035BD7C69BD5}"/>
          </ac:spMkLst>
        </pc:spChg>
        <pc:spChg chg="add mod">
          <ac:chgData name="Gordian, Selina" userId="f2e6ff90-8bf4-4bc8-bed9-6842e9e63bc5" providerId="ADAL" clId="{1A8C5498-A5C9-458F-926D-E3452A38B5AA}" dt="2024-02-22T16:08:02.740" v="644" actId="1076"/>
          <ac:spMkLst>
            <pc:docMk/>
            <pc:sldMk cId="3569057828" sldId="277"/>
            <ac:spMk id="19" creationId="{A4F4FAA9-6213-D4F2-5358-37D54886F850}"/>
          </ac:spMkLst>
        </pc:spChg>
        <pc:spChg chg="add mod">
          <ac:chgData name="Gordian, Selina" userId="f2e6ff90-8bf4-4bc8-bed9-6842e9e63bc5" providerId="ADAL" clId="{1A8C5498-A5C9-458F-926D-E3452A38B5AA}" dt="2024-02-22T16:08:02.740" v="644" actId="1076"/>
          <ac:spMkLst>
            <pc:docMk/>
            <pc:sldMk cId="3569057828" sldId="277"/>
            <ac:spMk id="20" creationId="{3BBA611D-CE43-71A1-0DE3-1B181870BB24}"/>
          </ac:spMkLst>
        </pc:spChg>
        <pc:spChg chg="add mod">
          <ac:chgData name="Gordian, Selina" userId="f2e6ff90-8bf4-4bc8-bed9-6842e9e63bc5" providerId="ADAL" clId="{1A8C5498-A5C9-458F-926D-E3452A38B5AA}" dt="2024-02-22T16:08:02.740" v="644" actId="1076"/>
          <ac:spMkLst>
            <pc:docMk/>
            <pc:sldMk cId="3569057828" sldId="277"/>
            <ac:spMk id="21" creationId="{578881F8-68A8-EA18-161C-7986EF323745}"/>
          </ac:spMkLst>
        </pc:spChg>
        <pc:spChg chg="add mod">
          <ac:chgData name="Gordian, Selina" userId="f2e6ff90-8bf4-4bc8-bed9-6842e9e63bc5" providerId="ADAL" clId="{1A8C5498-A5C9-458F-926D-E3452A38B5AA}" dt="2024-02-22T16:08:02.740" v="644" actId="1076"/>
          <ac:spMkLst>
            <pc:docMk/>
            <pc:sldMk cId="3569057828" sldId="277"/>
            <ac:spMk id="22" creationId="{1B81CA23-0D4B-DC7D-153E-07B7C4423277}"/>
          </ac:spMkLst>
        </pc:spChg>
        <pc:spChg chg="add mod">
          <ac:chgData name="Gordian, Selina" userId="f2e6ff90-8bf4-4bc8-bed9-6842e9e63bc5" providerId="ADAL" clId="{1A8C5498-A5C9-458F-926D-E3452A38B5AA}" dt="2024-02-22T16:08:02.740" v="644" actId="1076"/>
          <ac:spMkLst>
            <pc:docMk/>
            <pc:sldMk cId="3569057828" sldId="277"/>
            <ac:spMk id="23" creationId="{86094E8D-9F98-2E85-DE1E-405FF0CBDCD5}"/>
          </ac:spMkLst>
        </pc:spChg>
        <pc:spChg chg="add mod">
          <ac:chgData name="Gordian, Selina" userId="f2e6ff90-8bf4-4bc8-bed9-6842e9e63bc5" providerId="ADAL" clId="{1A8C5498-A5C9-458F-926D-E3452A38B5AA}" dt="2024-02-22T16:08:02.740" v="644" actId="1076"/>
          <ac:spMkLst>
            <pc:docMk/>
            <pc:sldMk cId="3569057828" sldId="277"/>
            <ac:spMk id="24" creationId="{EF4C5632-FC0D-E988-7E87-050B6AE25413}"/>
          </ac:spMkLst>
        </pc:spChg>
        <pc:spChg chg="add mod">
          <ac:chgData name="Gordian, Selina" userId="f2e6ff90-8bf4-4bc8-bed9-6842e9e63bc5" providerId="ADAL" clId="{1A8C5498-A5C9-458F-926D-E3452A38B5AA}" dt="2024-02-22T16:08:02.740" v="644" actId="1076"/>
          <ac:spMkLst>
            <pc:docMk/>
            <pc:sldMk cId="3569057828" sldId="277"/>
            <ac:spMk id="25" creationId="{C60B0DE0-FFFC-AAC3-FCE7-ED8DA420BBFF}"/>
          </ac:spMkLst>
        </pc:spChg>
        <pc:spChg chg="add mod">
          <ac:chgData name="Gordian, Selina" userId="f2e6ff90-8bf4-4bc8-bed9-6842e9e63bc5" providerId="ADAL" clId="{1A8C5498-A5C9-458F-926D-E3452A38B5AA}" dt="2024-02-22T16:08:02.740" v="644" actId="1076"/>
          <ac:spMkLst>
            <pc:docMk/>
            <pc:sldMk cId="3569057828" sldId="277"/>
            <ac:spMk id="26" creationId="{83197081-DC4F-952A-CDED-5DBAFA6F4C0C}"/>
          </ac:spMkLst>
        </pc:spChg>
        <pc:spChg chg="add mod">
          <ac:chgData name="Gordian, Selina" userId="f2e6ff90-8bf4-4bc8-bed9-6842e9e63bc5" providerId="ADAL" clId="{1A8C5498-A5C9-458F-926D-E3452A38B5AA}" dt="2024-02-22T16:08:02.740" v="644" actId="1076"/>
          <ac:spMkLst>
            <pc:docMk/>
            <pc:sldMk cId="3569057828" sldId="277"/>
            <ac:spMk id="27" creationId="{26ABC736-0AAD-B170-836C-0642EF650DE5}"/>
          </ac:spMkLst>
        </pc:spChg>
        <pc:spChg chg="add mod">
          <ac:chgData name="Gordian, Selina" userId="f2e6ff90-8bf4-4bc8-bed9-6842e9e63bc5" providerId="ADAL" clId="{1A8C5498-A5C9-458F-926D-E3452A38B5AA}" dt="2024-02-22T16:08:02.740" v="644" actId="1076"/>
          <ac:spMkLst>
            <pc:docMk/>
            <pc:sldMk cId="3569057828" sldId="277"/>
            <ac:spMk id="28" creationId="{3ABE9D00-479D-95BF-FF60-8B67EAD3EB5C}"/>
          </ac:spMkLst>
        </pc:spChg>
        <pc:spChg chg="add mod">
          <ac:chgData name="Gordian, Selina" userId="f2e6ff90-8bf4-4bc8-bed9-6842e9e63bc5" providerId="ADAL" clId="{1A8C5498-A5C9-458F-926D-E3452A38B5AA}" dt="2024-02-22T16:08:02.740" v="644" actId="1076"/>
          <ac:spMkLst>
            <pc:docMk/>
            <pc:sldMk cId="3569057828" sldId="277"/>
            <ac:spMk id="29" creationId="{6FCB1F10-C2A4-515F-F40F-224DBFAE1D2A}"/>
          </ac:spMkLst>
        </pc:spChg>
        <pc:spChg chg="add mod">
          <ac:chgData name="Gordian, Selina" userId="f2e6ff90-8bf4-4bc8-bed9-6842e9e63bc5" providerId="ADAL" clId="{1A8C5498-A5C9-458F-926D-E3452A38B5AA}" dt="2024-02-22T16:08:02.740" v="644" actId="1076"/>
          <ac:spMkLst>
            <pc:docMk/>
            <pc:sldMk cId="3569057828" sldId="277"/>
            <ac:spMk id="30" creationId="{D8C0FE95-83B4-E5C3-941A-FED497FA656A}"/>
          </ac:spMkLst>
        </pc:spChg>
        <pc:spChg chg="add mod">
          <ac:chgData name="Gordian, Selina" userId="f2e6ff90-8bf4-4bc8-bed9-6842e9e63bc5" providerId="ADAL" clId="{1A8C5498-A5C9-458F-926D-E3452A38B5AA}" dt="2024-02-22T16:08:02.740" v="644" actId="1076"/>
          <ac:spMkLst>
            <pc:docMk/>
            <pc:sldMk cId="3569057828" sldId="277"/>
            <ac:spMk id="31" creationId="{05D182BC-6CED-FA2A-4A8D-2136D1FF928E}"/>
          </ac:spMkLst>
        </pc:spChg>
        <pc:spChg chg="add mod">
          <ac:chgData name="Gordian, Selina" userId="f2e6ff90-8bf4-4bc8-bed9-6842e9e63bc5" providerId="ADAL" clId="{1A8C5498-A5C9-458F-926D-E3452A38B5AA}" dt="2024-02-22T16:08:02.740" v="644" actId="1076"/>
          <ac:spMkLst>
            <pc:docMk/>
            <pc:sldMk cId="3569057828" sldId="277"/>
            <ac:spMk id="32" creationId="{A75BB40A-60AD-10D3-60C6-D90F8288642D}"/>
          </ac:spMkLst>
        </pc:spChg>
        <pc:spChg chg="add mod">
          <ac:chgData name="Gordian, Selina" userId="f2e6ff90-8bf4-4bc8-bed9-6842e9e63bc5" providerId="ADAL" clId="{1A8C5498-A5C9-458F-926D-E3452A38B5AA}" dt="2024-02-22T16:08:02.740" v="644" actId="1076"/>
          <ac:spMkLst>
            <pc:docMk/>
            <pc:sldMk cId="3569057828" sldId="277"/>
            <ac:spMk id="33" creationId="{96601373-7DBE-15F0-41F1-AB6790D9C493}"/>
          </ac:spMkLst>
        </pc:spChg>
        <pc:spChg chg="add mod">
          <ac:chgData name="Gordian, Selina" userId="f2e6ff90-8bf4-4bc8-bed9-6842e9e63bc5" providerId="ADAL" clId="{1A8C5498-A5C9-458F-926D-E3452A38B5AA}" dt="2024-02-22T16:08:02.740" v="644" actId="1076"/>
          <ac:spMkLst>
            <pc:docMk/>
            <pc:sldMk cId="3569057828" sldId="277"/>
            <ac:spMk id="34" creationId="{F071E985-BB49-6769-B858-E7D500A7996E}"/>
          </ac:spMkLst>
        </pc:spChg>
        <pc:spChg chg="add mod">
          <ac:chgData name="Gordian, Selina" userId="f2e6ff90-8bf4-4bc8-bed9-6842e9e63bc5" providerId="ADAL" clId="{1A8C5498-A5C9-458F-926D-E3452A38B5AA}" dt="2024-02-22T16:08:02.740" v="644" actId="1076"/>
          <ac:spMkLst>
            <pc:docMk/>
            <pc:sldMk cId="3569057828" sldId="277"/>
            <ac:spMk id="35" creationId="{14094526-C5BB-40A9-4016-663BA22BD11E}"/>
          </ac:spMkLst>
        </pc:spChg>
        <pc:spChg chg="add mod">
          <ac:chgData name="Gordian, Selina" userId="f2e6ff90-8bf4-4bc8-bed9-6842e9e63bc5" providerId="ADAL" clId="{1A8C5498-A5C9-458F-926D-E3452A38B5AA}" dt="2024-02-22T16:08:02.740" v="644" actId="1076"/>
          <ac:spMkLst>
            <pc:docMk/>
            <pc:sldMk cId="3569057828" sldId="277"/>
            <ac:spMk id="36" creationId="{32FEC76C-CF8C-A61B-A7DD-EE166CF526F3}"/>
          </ac:spMkLst>
        </pc:spChg>
        <pc:spChg chg="add mod">
          <ac:chgData name="Gordian, Selina" userId="f2e6ff90-8bf4-4bc8-bed9-6842e9e63bc5" providerId="ADAL" clId="{1A8C5498-A5C9-458F-926D-E3452A38B5AA}" dt="2024-02-22T16:08:02.740" v="644" actId="1076"/>
          <ac:spMkLst>
            <pc:docMk/>
            <pc:sldMk cId="3569057828" sldId="277"/>
            <ac:spMk id="37" creationId="{770C3951-B5EA-8D0E-C96D-F9DDA1685040}"/>
          </ac:spMkLst>
        </pc:spChg>
        <pc:grpChg chg="add mod">
          <ac:chgData name="Gordian, Selina" userId="f2e6ff90-8bf4-4bc8-bed9-6842e9e63bc5" providerId="ADAL" clId="{1A8C5498-A5C9-458F-926D-E3452A38B5AA}" dt="2024-02-22T16:08:02.740" v="644" actId="1076"/>
          <ac:grpSpMkLst>
            <pc:docMk/>
            <pc:sldMk cId="3569057828" sldId="277"/>
            <ac:grpSpMk id="5" creationId="{A38A9AE6-923A-DFA3-FEC0-D3AEDE6EC090}"/>
          </ac:grpSpMkLst>
        </pc:grpChg>
        <pc:grpChg chg="add mod">
          <ac:chgData name="Gordian, Selina" userId="f2e6ff90-8bf4-4bc8-bed9-6842e9e63bc5" providerId="ADAL" clId="{1A8C5498-A5C9-458F-926D-E3452A38B5AA}" dt="2024-02-22T16:08:02.740" v="644" actId="1076"/>
          <ac:grpSpMkLst>
            <pc:docMk/>
            <pc:sldMk cId="3569057828" sldId="277"/>
            <ac:grpSpMk id="10" creationId="{81FEC1FA-1966-53A3-CA43-5E2CD58E312B}"/>
          </ac:grpSpMkLst>
        </pc:grpChg>
        <pc:picChg chg="add mod">
          <ac:chgData name="Gordian, Selina" userId="f2e6ff90-8bf4-4bc8-bed9-6842e9e63bc5" providerId="ADAL" clId="{1A8C5498-A5C9-458F-926D-E3452A38B5AA}" dt="2024-02-22T16:08:02.740" v="644" actId="1076"/>
          <ac:picMkLst>
            <pc:docMk/>
            <pc:sldMk cId="3569057828" sldId="277"/>
            <ac:picMk id="4" creationId="{1940A79F-06B2-1BDF-E553-D2560303263F}"/>
          </ac:picMkLst>
        </pc:picChg>
      </pc:sldChg>
      <pc:sldChg chg="addSp delSp modSp new mod setBg">
        <pc:chgData name="Gordian, Selina" userId="f2e6ff90-8bf4-4bc8-bed9-6842e9e63bc5" providerId="ADAL" clId="{1A8C5498-A5C9-458F-926D-E3452A38B5AA}" dt="2024-02-22T16:08:37.473" v="650" actId="1076"/>
        <pc:sldMkLst>
          <pc:docMk/>
          <pc:sldMk cId="1727363119" sldId="278"/>
        </pc:sldMkLst>
        <pc:spChg chg="mod">
          <ac:chgData name="Gordian, Selina" userId="f2e6ff90-8bf4-4bc8-bed9-6842e9e63bc5" providerId="ADAL" clId="{1A8C5498-A5C9-458F-926D-E3452A38B5AA}" dt="2024-02-22T16:08:25.084" v="648"/>
          <ac:spMkLst>
            <pc:docMk/>
            <pc:sldMk cId="1727363119" sldId="278"/>
            <ac:spMk id="2" creationId="{AC20D7F9-D988-9355-684C-D7424172D3FE}"/>
          </ac:spMkLst>
        </pc:spChg>
        <pc:spChg chg="del">
          <ac:chgData name="Gordian, Selina" userId="f2e6ff90-8bf4-4bc8-bed9-6842e9e63bc5" providerId="ADAL" clId="{1A8C5498-A5C9-458F-926D-E3452A38B5AA}" dt="2024-02-22T16:08:29.655" v="649" actId="478"/>
          <ac:spMkLst>
            <pc:docMk/>
            <pc:sldMk cId="1727363119" sldId="278"/>
            <ac:spMk id="3" creationId="{AA87F181-D717-57AA-2F50-51EC85D0311D}"/>
          </ac:spMkLst>
        </pc:spChg>
        <pc:spChg chg="mod">
          <ac:chgData name="Gordian, Selina" userId="f2e6ff90-8bf4-4bc8-bed9-6842e9e63bc5" providerId="ADAL" clId="{1A8C5498-A5C9-458F-926D-E3452A38B5AA}" dt="2024-02-21T19:40:08.875" v="59"/>
          <ac:spMkLst>
            <pc:docMk/>
            <pc:sldMk cId="1727363119" sldId="278"/>
            <ac:spMk id="6" creationId="{1A6C078A-3465-DC48-DDB1-8BB2E1D0E1DE}"/>
          </ac:spMkLst>
        </pc:spChg>
        <pc:spChg chg="mod">
          <ac:chgData name="Gordian, Selina" userId="f2e6ff90-8bf4-4bc8-bed9-6842e9e63bc5" providerId="ADAL" clId="{1A8C5498-A5C9-458F-926D-E3452A38B5AA}" dt="2024-02-21T19:40:08.875" v="59"/>
          <ac:spMkLst>
            <pc:docMk/>
            <pc:sldMk cId="1727363119" sldId="278"/>
            <ac:spMk id="7" creationId="{A908C7BA-6FE7-59BD-42D1-5F0E6910E0E5}"/>
          </ac:spMkLst>
        </pc:spChg>
        <pc:spChg chg="mod">
          <ac:chgData name="Gordian, Selina" userId="f2e6ff90-8bf4-4bc8-bed9-6842e9e63bc5" providerId="ADAL" clId="{1A8C5498-A5C9-458F-926D-E3452A38B5AA}" dt="2024-02-21T19:40:08.875" v="59"/>
          <ac:spMkLst>
            <pc:docMk/>
            <pc:sldMk cId="1727363119" sldId="278"/>
            <ac:spMk id="8" creationId="{3A1CEFFD-AE97-E0BF-21EC-B4E2EF9A60FA}"/>
          </ac:spMkLst>
        </pc:spChg>
        <pc:spChg chg="mod">
          <ac:chgData name="Gordian, Selina" userId="f2e6ff90-8bf4-4bc8-bed9-6842e9e63bc5" providerId="ADAL" clId="{1A8C5498-A5C9-458F-926D-E3452A38B5AA}" dt="2024-02-21T19:40:08.875" v="59"/>
          <ac:spMkLst>
            <pc:docMk/>
            <pc:sldMk cId="1727363119" sldId="278"/>
            <ac:spMk id="9" creationId="{37327DA0-5001-CA1F-A49B-B7ABEC7926D2}"/>
          </ac:spMkLst>
        </pc:spChg>
        <pc:spChg chg="mod">
          <ac:chgData name="Gordian, Selina" userId="f2e6ff90-8bf4-4bc8-bed9-6842e9e63bc5" providerId="ADAL" clId="{1A8C5498-A5C9-458F-926D-E3452A38B5AA}" dt="2024-02-21T19:40:08.875" v="59"/>
          <ac:spMkLst>
            <pc:docMk/>
            <pc:sldMk cId="1727363119" sldId="278"/>
            <ac:spMk id="11" creationId="{D33CD5FA-B7E6-B847-4D73-53B63FA5F566}"/>
          </ac:spMkLst>
        </pc:spChg>
        <pc:spChg chg="mod">
          <ac:chgData name="Gordian, Selina" userId="f2e6ff90-8bf4-4bc8-bed9-6842e9e63bc5" providerId="ADAL" clId="{1A8C5498-A5C9-458F-926D-E3452A38B5AA}" dt="2024-02-21T19:40:08.875" v="59"/>
          <ac:spMkLst>
            <pc:docMk/>
            <pc:sldMk cId="1727363119" sldId="278"/>
            <ac:spMk id="12" creationId="{2D9318C1-CA55-8145-0C5D-9E9D18DFD088}"/>
          </ac:spMkLst>
        </pc:spChg>
        <pc:spChg chg="mod">
          <ac:chgData name="Gordian, Selina" userId="f2e6ff90-8bf4-4bc8-bed9-6842e9e63bc5" providerId="ADAL" clId="{1A8C5498-A5C9-458F-926D-E3452A38B5AA}" dt="2024-02-21T19:40:08.875" v="59"/>
          <ac:spMkLst>
            <pc:docMk/>
            <pc:sldMk cId="1727363119" sldId="278"/>
            <ac:spMk id="13" creationId="{9048FD0B-F79F-47E8-589D-E1E50DAB5765}"/>
          </ac:spMkLst>
        </pc:spChg>
        <pc:spChg chg="mod">
          <ac:chgData name="Gordian, Selina" userId="f2e6ff90-8bf4-4bc8-bed9-6842e9e63bc5" providerId="ADAL" clId="{1A8C5498-A5C9-458F-926D-E3452A38B5AA}" dt="2024-02-21T19:40:08.875" v="59"/>
          <ac:spMkLst>
            <pc:docMk/>
            <pc:sldMk cId="1727363119" sldId="278"/>
            <ac:spMk id="14" creationId="{AA55FABA-C81A-9CEC-01B9-BE34A81A520F}"/>
          </ac:spMkLst>
        </pc:spChg>
        <pc:spChg chg="add mod">
          <ac:chgData name="Gordian, Selina" userId="f2e6ff90-8bf4-4bc8-bed9-6842e9e63bc5" providerId="ADAL" clId="{1A8C5498-A5C9-458F-926D-E3452A38B5AA}" dt="2024-02-22T16:08:37.473" v="650" actId="1076"/>
          <ac:spMkLst>
            <pc:docMk/>
            <pc:sldMk cId="1727363119" sldId="278"/>
            <ac:spMk id="15" creationId="{D2EB5E47-741B-A1EA-C232-7A57EA56EFC2}"/>
          </ac:spMkLst>
        </pc:spChg>
        <pc:spChg chg="add mod">
          <ac:chgData name="Gordian, Selina" userId="f2e6ff90-8bf4-4bc8-bed9-6842e9e63bc5" providerId="ADAL" clId="{1A8C5498-A5C9-458F-926D-E3452A38B5AA}" dt="2024-02-22T16:08:37.473" v="650" actId="1076"/>
          <ac:spMkLst>
            <pc:docMk/>
            <pc:sldMk cId="1727363119" sldId="278"/>
            <ac:spMk id="16" creationId="{5D9A316B-7DBF-6EC8-2DF7-945FC754B921}"/>
          </ac:spMkLst>
        </pc:spChg>
        <pc:spChg chg="add mod">
          <ac:chgData name="Gordian, Selina" userId="f2e6ff90-8bf4-4bc8-bed9-6842e9e63bc5" providerId="ADAL" clId="{1A8C5498-A5C9-458F-926D-E3452A38B5AA}" dt="2024-02-22T16:08:37.473" v="650" actId="1076"/>
          <ac:spMkLst>
            <pc:docMk/>
            <pc:sldMk cId="1727363119" sldId="278"/>
            <ac:spMk id="17" creationId="{7AD60616-C1BA-A536-7ECB-91CDEEC9619E}"/>
          </ac:spMkLst>
        </pc:spChg>
        <pc:spChg chg="add del mod">
          <ac:chgData name="Gordian, Selina" userId="f2e6ff90-8bf4-4bc8-bed9-6842e9e63bc5" providerId="ADAL" clId="{1A8C5498-A5C9-458F-926D-E3452A38B5AA}" dt="2024-02-22T16:08:22.111" v="647" actId="478"/>
          <ac:spMkLst>
            <pc:docMk/>
            <pc:sldMk cId="1727363119" sldId="278"/>
            <ac:spMk id="18" creationId="{21421B73-F292-0545-E3B8-1AC8A6E2A4C5}"/>
          </ac:spMkLst>
        </pc:spChg>
        <pc:spChg chg="add mod">
          <ac:chgData name="Gordian, Selina" userId="f2e6ff90-8bf4-4bc8-bed9-6842e9e63bc5" providerId="ADAL" clId="{1A8C5498-A5C9-458F-926D-E3452A38B5AA}" dt="2024-02-22T16:08:37.473" v="650" actId="1076"/>
          <ac:spMkLst>
            <pc:docMk/>
            <pc:sldMk cId="1727363119" sldId="278"/>
            <ac:spMk id="19" creationId="{1475F787-3D41-599E-E8AD-A3AA3192A4E7}"/>
          </ac:spMkLst>
        </pc:spChg>
        <pc:spChg chg="add mod">
          <ac:chgData name="Gordian, Selina" userId="f2e6ff90-8bf4-4bc8-bed9-6842e9e63bc5" providerId="ADAL" clId="{1A8C5498-A5C9-458F-926D-E3452A38B5AA}" dt="2024-02-22T16:08:37.473" v="650" actId="1076"/>
          <ac:spMkLst>
            <pc:docMk/>
            <pc:sldMk cId="1727363119" sldId="278"/>
            <ac:spMk id="20" creationId="{F58DCF1F-6771-211C-2046-2E0AC4200BCE}"/>
          </ac:spMkLst>
        </pc:spChg>
        <pc:spChg chg="add mod">
          <ac:chgData name="Gordian, Selina" userId="f2e6ff90-8bf4-4bc8-bed9-6842e9e63bc5" providerId="ADAL" clId="{1A8C5498-A5C9-458F-926D-E3452A38B5AA}" dt="2024-02-22T16:08:37.473" v="650" actId="1076"/>
          <ac:spMkLst>
            <pc:docMk/>
            <pc:sldMk cId="1727363119" sldId="278"/>
            <ac:spMk id="21" creationId="{AC990A0F-FD34-1CB1-6C5A-E896F6167298}"/>
          </ac:spMkLst>
        </pc:spChg>
        <pc:spChg chg="add mod">
          <ac:chgData name="Gordian, Selina" userId="f2e6ff90-8bf4-4bc8-bed9-6842e9e63bc5" providerId="ADAL" clId="{1A8C5498-A5C9-458F-926D-E3452A38B5AA}" dt="2024-02-22T16:08:37.473" v="650" actId="1076"/>
          <ac:spMkLst>
            <pc:docMk/>
            <pc:sldMk cId="1727363119" sldId="278"/>
            <ac:spMk id="22" creationId="{51A2E3E5-1977-CFC8-01E0-FCE6AE4EA151}"/>
          </ac:spMkLst>
        </pc:spChg>
        <pc:spChg chg="add mod">
          <ac:chgData name="Gordian, Selina" userId="f2e6ff90-8bf4-4bc8-bed9-6842e9e63bc5" providerId="ADAL" clId="{1A8C5498-A5C9-458F-926D-E3452A38B5AA}" dt="2024-02-22T16:08:37.473" v="650" actId="1076"/>
          <ac:spMkLst>
            <pc:docMk/>
            <pc:sldMk cId="1727363119" sldId="278"/>
            <ac:spMk id="23" creationId="{9F108353-9A1B-219D-06F5-9D76D02C5086}"/>
          </ac:spMkLst>
        </pc:spChg>
        <pc:spChg chg="add mod">
          <ac:chgData name="Gordian, Selina" userId="f2e6ff90-8bf4-4bc8-bed9-6842e9e63bc5" providerId="ADAL" clId="{1A8C5498-A5C9-458F-926D-E3452A38B5AA}" dt="2024-02-22T16:08:37.473" v="650" actId="1076"/>
          <ac:spMkLst>
            <pc:docMk/>
            <pc:sldMk cId="1727363119" sldId="278"/>
            <ac:spMk id="24" creationId="{88DD2C95-C710-3952-C9BF-69233805D887}"/>
          </ac:spMkLst>
        </pc:spChg>
        <pc:spChg chg="add mod">
          <ac:chgData name="Gordian, Selina" userId="f2e6ff90-8bf4-4bc8-bed9-6842e9e63bc5" providerId="ADAL" clId="{1A8C5498-A5C9-458F-926D-E3452A38B5AA}" dt="2024-02-22T16:08:37.473" v="650" actId="1076"/>
          <ac:spMkLst>
            <pc:docMk/>
            <pc:sldMk cId="1727363119" sldId="278"/>
            <ac:spMk id="25" creationId="{D93A3EC1-0E31-9576-AD01-480837487E59}"/>
          </ac:spMkLst>
        </pc:spChg>
        <pc:spChg chg="add mod">
          <ac:chgData name="Gordian, Selina" userId="f2e6ff90-8bf4-4bc8-bed9-6842e9e63bc5" providerId="ADAL" clId="{1A8C5498-A5C9-458F-926D-E3452A38B5AA}" dt="2024-02-22T16:08:37.473" v="650" actId="1076"/>
          <ac:spMkLst>
            <pc:docMk/>
            <pc:sldMk cId="1727363119" sldId="278"/>
            <ac:spMk id="26" creationId="{069C5113-D604-719D-935C-76C4DB4077CD}"/>
          </ac:spMkLst>
        </pc:spChg>
        <pc:spChg chg="add mod">
          <ac:chgData name="Gordian, Selina" userId="f2e6ff90-8bf4-4bc8-bed9-6842e9e63bc5" providerId="ADAL" clId="{1A8C5498-A5C9-458F-926D-E3452A38B5AA}" dt="2024-02-22T16:08:37.473" v="650" actId="1076"/>
          <ac:spMkLst>
            <pc:docMk/>
            <pc:sldMk cId="1727363119" sldId="278"/>
            <ac:spMk id="27" creationId="{E0C8A2E1-C76E-2875-E48F-3442DFEA3027}"/>
          </ac:spMkLst>
        </pc:spChg>
        <pc:spChg chg="add mod">
          <ac:chgData name="Gordian, Selina" userId="f2e6ff90-8bf4-4bc8-bed9-6842e9e63bc5" providerId="ADAL" clId="{1A8C5498-A5C9-458F-926D-E3452A38B5AA}" dt="2024-02-22T16:08:37.473" v="650" actId="1076"/>
          <ac:spMkLst>
            <pc:docMk/>
            <pc:sldMk cId="1727363119" sldId="278"/>
            <ac:spMk id="28" creationId="{03A09BDE-3C1A-D8FF-7153-F88CA43AC305}"/>
          </ac:spMkLst>
        </pc:spChg>
        <pc:spChg chg="add mod">
          <ac:chgData name="Gordian, Selina" userId="f2e6ff90-8bf4-4bc8-bed9-6842e9e63bc5" providerId="ADAL" clId="{1A8C5498-A5C9-458F-926D-E3452A38B5AA}" dt="2024-02-22T16:08:37.473" v="650" actId="1076"/>
          <ac:spMkLst>
            <pc:docMk/>
            <pc:sldMk cId="1727363119" sldId="278"/>
            <ac:spMk id="29" creationId="{37B7FF04-2F2B-C182-5EC1-6FF082247C9B}"/>
          </ac:spMkLst>
        </pc:spChg>
        <pc:spChg chg="add mod">
          <ac:chgData name="Gordian, Selina" userId="f2e6ff90-8bf4-4bc8-bed9-6842e9e63bc5" providerId="ADAL" clId="{1A8C5498-A5C9-458F-926D-E3452A38B5AA}" dt="2024-02-22T16:08:37.473" v="650" actId="1076"/>
          <ac:spMkLst>
            <pc:docMk/>
            <pc:sldMk cId="1727363119" sldId="278"/>
            <ac:spMk id="30" creationId="{F8B258E4-C488-D70E-3CA7-167057248887}"/>
          </ac:spMkLst>
        </pc:spChg>
        <pc:spChg chg="add mod">
          <ac:chgData name="Gordian, Selina" userId="f2e6ff90-8bf4-4bc8-bed9-6842e9e63bc5" providerId="ADAL" clId="{1A8C5498-A5C9-458F-926D-E3452A38B5AA}" dt="2024-02-22T16:08:37.473" v="650" actId="1076"/>
          <ac:spMkLst>
            <pc:docMk/>
            <pc:sldMk cId="1727363119" sldId="278"/>
            <ac:spMk id="31" creationId="{8A558378-73EF-0EFA-2C3D-4122CE90A289}"/>
          </ac:spMkLst>
        </pc:spChg>
        <pc:spChg chg="add mod">
          <ac:chgData name="Gordian, Selina" userId="f2e6ff90-8bf4-4bc8-bed9-6842e9e63bc5" providerId="ADAL" clId="{1A8C5498-A5C9-458F-926D-E3452A38B5AA}" dt="2024-02-22T16:08:37.473" v="650" actId="1076"/>
          <ac:spMkLst>
            <pc:docMk/>
            <pc:sldMk cId="1727363119" sldId="278"/>
            <ac:spMk id="32" creationId="{C74D1786-F7DB-9D20-F791-987BB20A9DA5}"/>
          </ac:spMkLst>
        </pc:spChg>
        <pc:spChg chg="add mod">
          <ac:chgData name="Gordian, Selina" userId="f2e6ff90-8bf4-4bc8-bed9-6842e9e63bc5" providerId="ADAL" clId="{1A8C5498-A5C9-458F-926D-E3452A38B5AA}" dt="2024-02-22T16:08:37.473" v="650" actId="1076"/>
          <ac:spMkLst>
            <pc:docMk/>
            <pc:sldMk cId="1727363119" sldId="278"/>
            <ac:spMk id="33" creationId="{606D9ABB-0380-4F4D-862E-6236B98DF259}"/>
          </ac:spMkLst>
        </pc:spChg>
        <pc:spChg chg="add mod">
          <ac:chgData name="Gordian, Selina" userId="f2e6ff90-8bf4-4bc8-bed9-6842e9e63bc5" providerId="ADAL" clId="{1A8C5498-A5C9-458F-926D-E3452A38B5AA}" dt="2024-02-22T16:08:37.473" v="650" actId="1076"/>
          <ac:spMkLst>
            <pc:docMk/>
            <pc:sldMk cId="1727363119" sldId="278"/>
            <ac:spMk id="34" creationId="{6CBBCFB0-91EE-FE4E-41F7-112C5FAD128C}"/>
          </ac:spMkLst>
        </pc:spChg>
        <pc:spChg chg="add mod">
          <ac:chgData name="Gordian, Selina" userId="f2e6ff90-8bf4-4bc8-bed9-6842e9e63bc5" providerId="ADAL" clId="{1A8C5498-A5C9-458F-926D-E3452A38B5AA}" dt="2024-02-22T16:08:37.473" v="650" actId="1076"/>
          <ac:spMkLst>
            <pc:docMk/>
            <pc:sldMk cId="1727363119" sldId="278"/>
            <ac:spMk id="35" creationId="{7C4935E1-570F-5636-5360-A99CBB36D5F3}"/>
          </ac:spMkLst>
        </pc:spChg>
        <pc:spChg chg="add mod">
          <ac:chgData name="Gordian, Selina" userId="f2e6ff90-8bf4-4bc8-bed9-6842e9e63bc5" providerId="ADAL" clId="{1A8C5498-A5C9-458F-926D-E3452A38B5AA}" dt="2024-02-22T16:08:37.473" v="650" actId="1076"/>
          <ac:spMkLst>
            <pc:docMk/>
            <pc:sldMk cId="1727363119" sldId="278"/>
            <ac:spMk id="36" creationId="{AEEB77A3-D090-B3BD-38AD-C1C685E980E7}"/>
          </ac:spMkLst>
        </pc:spChg>
        <pc:spChg chg="add mod">
          <ac:chgData name="Gordian, Selina" userId="f2e6ff90-8bf4-4bc8-bed9-6842e9e63bc5" providerId="ADAL" clId="{1A8C5498-A5C9-458F-926D-E3452A38B5AA}" dt="2024-02-22T16:08:37.473" v="650" actId="1076"/>
          <ac:spMkLst>
            <pc:docMk/>
            <pc:sldMk cId="1727363119" sldId="278"/>
            <ac:spMk id="37" creationId="{E1401ACE-4945-6AC3-09BA-3334795F35B8}"/>
          </ac:spMkLst>
        </pc:spChg>
        <pc:grpChg chg="add mod">
          <ac:chgData name="Gordian, Selina" userId="f2e6ff90-8bf4-4bc8-bed9-6842e9e63bc5" providerId="ADAL" clId="{1A8C5498-A5C9-458F-926D-E3452A38B5AA}" dt="2024-02-22T16:08:37.473" v="650" actId="1076"/>
          <ac:grpSpMkLst>
            <pc:docMk/>
            <pc:sldMk cId="1727363119" sldId="278"/>
            <ac:grpSpMk id="5" creationId="{BD31BB42-17E2-2042-F3FE-5AB0BA1CB7FC}"/>
          </ac:grpSpMkLst>
        </pc:grpChg>
        <pc:grpChg chg="add mod">
          <ac:chgData name="Gordian, Selina" userId="f2e6ff90-8bf4-4bc8-bed9-6842e9e63bc5" providerId="ADAL" clId="{1A8C5498-A5C9-458F-926D-E3452A38B5AA}" dt="2024-02-22T16:08:37.473" v="650" actId="1076"/>
          <ac:grpSpMkLst>
            <pc:docMk/>
            <pc:sldMk cId="1727363119" sldId="278"/>
            <ac:grpSpMk id="10" creationId="{6F875403-F266-CD02-703E-B1C2D6F7DF52}"/>
          </ac:grpSpMkLst>
        </pc:grpChg>
        <pc:picChg chg="add mod">
          <ac:chgData name="Gordian, Selina" userId="f2e6ff90-8bf4-4bc8-bed9-6842e9e63bc5" providerId="ADAL" clId="{1A8C5498-A5C9-458F-926D-E3452A38B5AA}" dt="2024-02-22T16:08:37.473" v="650" actId="1076"/>
          <ac:picMkLst>
            <pc:docMk/>
            <pc:sldMk cId="1727363119" sldId="278"/>
            <ac:picMk id="4" creationId="{A8267FAF-36B0-67B4-63DB-D14437ADED70}"/>
          </ac:picMkLst>
        </pc:picChg>
      </pc:sldChg>
      <pc:sldChg chg="addSp delSp modSp new mod setBg">
        <pc:chgData name="Gordian, Selina" userId="f2e6ff90-8bf4-4bc8-bed9-6842e9e63bc5" providerId="ADAL" clId="{1A8C5498-A5C9-458F-926D-E3452A38B5AA}" dt="2024-02-28T21:26:44.036" v="2649" actId="20577"/>
        <pc:sldMkLst>
          <pc:docMk/>
          <pc:sldMk cId="1394122341" sldId="279"/>
        </pc:sldMkLst>
        <pc:spChg chg="mod">
          <ac:chgData name="Gordian, Selina" userId="f2e6ff90-8bf4-4bc8-bed9-6842e9e63bc5" providerId="ADAL" clId="{1A8C5498-A5C9-458F-926D-E3452A38B5AA}" dt="2024-02-22T16:09:39.526" v="658" actId="2711"/>
          <ac:spMkLst>
            <pc:docMk/>
            <pc:sldMk cId="1394122341" sldId="279"/>
            <ac:spMk id="2" creationId="{BD0089D6-27C8-0F0D-08C2-29F1674D924E}"/>
          </ac:spMkLst>
        </pc:spChg>
        <pc:spChg chg="mod">
          <ac:chgData name="Gordian, Selina" userId="f2e6ff90-8bf4-4bc8-bed9-6842e9e63bc5" providerId="ADAL" clId="{1A8C5498-A5C9-458F-926D-E3452A38B5AA}" dt="2024-02-28T21:26:44.036" v="2649" actId="20577"/>
          <ac:spMkLst>
            <pc:docMk/>
            <pc:sldMk cId="1394122341" sldId="279"/>
            <ac:spMk id="3" creationId="{5019C6A4-0333-254B-BA68-F38802DB495C}"/>
          </ac:spMkLst>
        </pc:spChg>
        <pc:spChg chg="add del mod">
          <ac:chgData name="Gordian, Selina" userId="f2e6ff90-8bf4-4bc8-bed9-6842e9e63bc5" providerId="ADAL" clId="{1A8C5498-A5C9-458F-926D-E3452A38B5AA}" dt="2024-02-22T16:10:01.544" v="663" actId="478"/>
          <ac:spMkLst>
            <pc:docMk/>
            <pc:sldMk cId="1394122341" sldId="279"/>
            <ac:spMk id="4" creationId="{3EB8368A-2F60-3669-E79A-638B551BF482}"/>
          </ac:spMkLst>
        </pc:spChg>
        <pc:spChg chg="add del mod">
          <ac:chgData name="Gordian, Selina" userId="f2e6ff90-8bf4-4bc8-bed9-6842e9e63bc5" providerId="ADAL" clId="{1A8C5498-A5C9-458F-926D-E3452A38B5AA}" dt="2024-02-22T16:09:50.063" v="660" actId="478"/>
          <ac:spMkLst>
            <pc:docMk/>
            <pc:sldMk cId="1394122341" sldId="279"/>
            <ac:spMk id="5" creationId="{9850224E-5642-C78E-1ED8-DB23988217CD}"/>
          </ac:spMkLst>
        </pc:spChg>
      </pc:sldChg>
      <pc:sldChg chg="addSp delSp modSp new mod setBg">
        <pc:chgData name="Gordian, Selina" userId="f2e6ff90-8bf4-4bc8-bed9-6842e9e63bc5" providerId="ADAL" clId="{1A8C5498-A5C9-458F-926D-E3452A38B5AA}" dt="2024-02-22T16:10:50.583" v="677" actId="478"/>
        <pc:sldMkLst>
          <pc:docMk/>
          <pc:sldMk cId="343506478" sldId="280"/>
        </pc:sldMkLst>
        <pc:spChg chg="mod">
          <ac:chgData name="Gordian, Selina" userId="f2e6ff90-8bf4-4bc8-bed9-6842e9e63bc5" providerId="ADAL" clId="{1A8C5498-A5C9-458F-926D-E3452A38B5AA}" dt="2024-02-22T16:10:22.913" v="669" actId="2711"/>
          <ac:spMkLst>
            <pc:docMk/>
            <pc:sldMk cId="343506478" sldId="280"/>
            <ac:spMk id="2" creationId="{E10F7A55-2CB1-4C64-6415-CE07B65FA248}"/>
          </ac:spMkLst>
        </pc:spChg>
        <pc:spChg chg="mod">
          <ac:chgData name="Gordian, Selina" userId="f2e6ff90-8bf4-4bc8-bed9-6842e9e63bc5" providerId="ADAL" clId="{1A8C5498-A5C9-458F-926D-E3452A38B5AA}" dt="2024-02-22T16:10:45.671" v="676" actId="27636"/>
          <ac:spMkLst>
            <pc:docMk/>
            <pc:sldMk cId="343506478" sldId="280"/>
            <ac:spMk id="3" creationId="{7B8C24F7-9BF3-8394-3690-3291037DBCC1}"/>
          </ac:spMkLst>
        </pc:spChg>
        <pc:spChg chg="add del mod">
          <ac:chgData name="Gordian, Selina" userId="f2e6ff90-8bf4-4bc8-bed9-6842e9e63bc5" providerId="ADAL" clId="{1A8C5498-A5C9-458F-926D-E3452A38B5AA}" dt="2024-02-22T16:10:25.878" v="670" actId="478"/>
          <ac:spMkLst>
            <pc:docMk/>
            <pc:sldMk cId="343506478" sldId="280"/>
            <ac:spMk id="4" creationId="{CBBE8652-C1C7-005C-0414-258E2CAB8778}"/>
          </ac:spMkLst>
        </pc:spChg>
        <pc:spChg chg="add del mod">
          <ac:chgData name="Gordian, Selina" userId="f2e6ff90-8bf4-4bc8-bed9-6842e9e63bc5" providerId="ADAL" clId="{1A8C5498-A5C9-458F-926D-E3452A38B5AA}" dt="2024-02-22T16:10:50.583" v="677" actId="478"/>
          <ac:spMkLst>
            <pc:docMk/>
            <pc:sldMk cId="343506478" sldId="280"/>
            <ac:spMk id="5" creationId="{744DBD36-FA8E-6907-D9A5-A65F94ECF6C5}"/>
          </ac:spMkLst>
        </pc:spChg>
      </pc:sldChg>
      <pc:sldChg chg="addSp delSp modSp new mod setBg">
        <pc:chgData name="Gordian, Selina" userId="f2e6ff90-8bf4-4bc8-bed9-6842e9e63bc5" providerId="ADAL" clId="{1A8C5498-A5C9-458F-926D-E3452A38B5AA}" dt="2024-02-22T16:11:33.579" v="689" actId="12"/>
        <pc:sldMkLst>
          <pc:docMk/>
          <pc:sldMk cId="2405291176" sldId="281"/>
        </pc:sldMkLst>
        <pc:spChg chg="mod">
          <ac:chgData name="Gordian, Selina" userId="f2e6ff90-8bf4-4bc8-bed9-6842e9e63bc5" providerId="ADAL" clId="{1A8C5498-A5C9-458F-926D-E3452A38B5AA}" dt="2024-02-22T16:11:13.626" v="684" actId="2711"/>
          <ac:spMkLst>
            <pc:docMk/>
            <pc:sldMk cId="2405291176" sldId="281"/>
            <ac:spMk id="2" creationId="{0BA66192-350C-3C40-9252-6E99B3589305}"/>
          </ac:spMkLst>
        </pc:spChg>
        <pc:spChg chg="mod">
          <ac:chgData name="Gordian, Selina" userId="f2e6ff90-8bf4-4bc8-bed9-6842e9e63bc5" providerId="ADAL" clId="{1A8C5498-A5C9-458F-926D-E3452A38B5AA}" dt="2024-02-22T16:11:33.579" v="689" actId="12"/>
          <ac:spMkLst>
            <pc:docMk/>
            <pc:sldMk cId="2405291176" sldId="281"/>
            <ac:spMk id="3" creationId="{32A40F99-ABBE-68D6-D8F2-42679659B556}"/>
          </ac:spMkLst>
        </pc:spChg>
        <pc:spChg chg="add del mod">
          <ac:chgData name="Gordian, Selina" userId="f2e6ff90-8bf4-4bc8-bed9-6842e9e63bc5" providerId="ADAL" clId="{1A8C5498-A5C9-458F-926D-E3452A38B5AA}" dt="2024-02-22T16:11:17.109" v="685" actId="478"/>
          <ac:spMkLst>
            <pc:docMk/>
            <pc:sldMk cId="2405291176" sldId="281"/>
            <ac:spMk id="4" creationId="{D0F3E8B5-7D3F-1068-ACDA-15E5851E0C2B}"/>
          </ac:spMkLst>
        </pc:spChg>
        <pc:spChg chg="add del mod">
          <ac:chgData name="Gordian, Selina" userId="f2e6ff90-8bf4-4bc8-bed9-6842e9e63bc5" providerId="ADAL" clId="{1A8C5498-A5C9-458F-926D-E3452A38B5AA}" dt="2024-02-22T16:11:30.111" v="688" actId="478"/>
          <ac:spMkLst>
            <pc:docMk/>
            <pc:sldMk cId="2405291176" sldId="281"/>
            <ac:spMk id="5" creationId="{50974229-E365-F400-A87D-4F3AB93B99A9}"/>
          </ac:spMkLst>
        </pc:spChg>
      </pc:sldChg>
      <pc:sldChg chg="addSp delSp modSp new mod setBg">
        <pc:chgData name="Gordian, Selina" userId="f2e6ff90-8bf4-4bc8-bed9-6842e9e63bc5" providerId="ADAL" clId="{1A8C5498-A5C9-458F-926D-E3452A38B5AA}" dt="2024-02-22T16:12:48.071" v="700" actId="478"/>
        <pc:sldMkLst>
          <pc:docMk/>
          <pc:sldMk cId="2081173591" sldId="282"/>
        </pc:sldMkLst>
        <pc:spChg chg="mod">
          <ac:chgData name="Gordian, Selina" userId="f2e6ff90-8bf4-4bc8-bed9-6842e9e63bc5" providerId="ADAL" clId="{1A8C5498-A5C9-458F-926D-E3452A38B5AA}" dt="2024-02-22T16:12:28.743" v="695" actId="2711"/>
          <ac:spMkLst>
            <pc:docMk/>
            <pc:sldMk cId="2081173591" sldId="282"/>
            <ac:spMk id="2" creationId="{90670029-7B26-FC09-1538-D5E788C2F7B1}"/>
          </ac:spMkLst>
        </pc:spChg>
        <pc:spChg chg="mod">
          <ac:chgData name="Gordian, Selina" userId="f2e6ff90-8bf4-4bc8-bed9-6842e9e63bc5" providerId="ADAL" clId="{1A8C5498-A5C9-458F-926D-E3452A38B5AA}" dt="2024-02-22T16:12:43.832" v="699" actId="27636"/>
          <ac:spMkLst>
            <pc:docMk/>
            <pc:sldMk cId="2081173591" sldId="282"/>
            <ac:spMk id="3" creationId="{C185E58D-AE6A-2AEE-2A20-92D29888F2B8}"/>
          </ac:spMkLst>
        </pc:spChg>
        <pc:spChg chg="add del mod">
          <ac:chgData name="Gordian, Selina" userId="f2e6ff90-8bf4-4bc8-bed9-6842e9e63bc5" providerId="ADAL" clId="{1A8C5498-A5C9-458F-926D-E3452A38B5AA}" dt="2024-02-22T16:12:32.830" v="696" actId="478"/>
          <ac:spMkLst>
            <pc:docMk/>
            <pc:sldMk cId="2081173591" sldId="282"/>
            <ac:spMk id="4" creationId="{ACDEED11-0755-6BFB-BC2F-40F1DC143945}"/>
          </ac:spMkLst>
        </pc:spChg>
        <pc:spChg chg="add del mod">
          <ac:chgData name="Gordian, Selina" userId="f2e6ff90-8bf4-4bc8-bed9-6842e9e63bc5" providerId="ADAL" clId="{1A8C5498-A5C9-458F-926D-E3452A38B5AA}" dt="2024-02-22T16:12:48.071" v="700" actId="478"/>
          <ac:spMkLst>
            <pc:docMk/>
            <pc:sldMk cId="2081173591" sldId="282"/>
            <ac:spMk id="5" creationId="{A671CE97-BF8F-0C3C-162F-1D1981C0DC81}"/>
          </ac:spMkLst>
        </pc:spChg>
      </pc:sldChg>
      <pc:sldChg chg="addSp delSp modSp new mod setBg modAnim">
        <pc:chgData name="Gordian, Selina" userId="f2e6ff90-8bf4-4bc8-bed9-6842e9e63bc5" providerId="ADAL" clId="{1A8C5498-A5C9-458F-926D-E3452A38B5AA}" dt="2024-02-22T16:13:16.419" v="704" actId="1076"/>
        <pc:sldMkLst>
          <pc:docMk/>
          <pc:sldMk cId="1915529059" sldId="283"/>
        </pc:sldMkLst>
        <pc:spChg chg="del">
          <ac:chgData name="Gordian, Selina" userId="f2e6ff90-8bf4-4bc8-bed9-6842e9e63bc5" providerId="ADAL" clId="{1A8C5498-A5C9-458F-926D-E3452A38B5AA}" dt="2024-02-22T16:13:02.030" v="701" actId="478"/>
          <ac:spMkLst>
            <pc:docMk/>
            <pc:sldMk cId="1915529059" sldId="283"/>
            <ac:spMk id="2" creationId="{28B2CE59-F9A2-6C4A-10B3-187386B822A7}"/>
          </ac:spMkLst>
        </pc:spChg>
        <pc:spChg chg="add del mod">
          <ac:chgData name="Gordian, Selina" userId="f2e6ff90-8bf4-4bc8-bed9-6842e9e63bc5" providerId="ADAL" clId="{1A8C5498-A5C9-458F-926D-E3452A38B5AA}" dt="2024-02-22T16:13:04.342" v="702" actId="478"/>
          <ac:spMkLst>
            <pc:docMk/>
            <pc:sldMk cId="1915529059" sldId="283"/>
            <ac:spMk id="5" creationId="{11F82CDA-4D6D-0B1E-6BF2-6D67D9CF43E4}"/>
          </ac:spMkLst>
        </pc:spChg>
        <pc:spChg chg="mod">
          <ac:chgData name="Gordian, Selina" userId="f2e6ff90-8bf4-4bc8-bed9-6842e9e63bc5" providerId="ADAL" clId="{1A8C5498-A5C9-458F-926D-E3452A38B5AA}" dt="2024-02-21T19:41:09.764" v="65"/>
          <ac:spMkLst>
            <pc:docMk/>
            <pc:sldMk cId="1915529059" sldId="283"/>
            <ac:spMk id="7" creationId="{08C95F0B-5136-B698-726B-1F59DC82F944}"/>
          </ac:spMkLst>
        </pc:spChg>
        <pc:spChg chg="mod">
          <ac:chgData name="Gordian, Selina" userId="f2e6ff90-8bf4-4bc8-bed9-6842e9e63bc5" providerId="ADAL" clId="{1A8C5498-A5C9-458F-926D-E3452A38B5AA}" dt="2024-02-21T19:41:09.764" v="65"/>
          <ac:spMkLst>
            <pc:docMk/>
            <pc:sldMk cId="1915529059" sldId="283"/>
            <ac:spMk id="8" creationId="{EAC635D8-AC7B-5D70-5BEE-84B649BABD29}"/>
          </ac:spMkLst>
        </pc:spChg>
        <pc:spChg chg="mod">
          <ac:chgData name="Gordian, Selina" userId="f2e6ff90-8bf4-4bc8-bed9-6842e9e63bc5" providerId="ADAL" clId="{1A8C5498-A5C9-458F-926D-E3452A38B5AA}" dt="2024-02-21T19:41:09.764" v="65"/>
          <ac:spMkLst>
            <pc:docMk/>
            <pc:sldMk cId="1915529059" sldId="283"/>
            <ac:spMk id="9" creationId="{2A3EACA8-F57A-A6B0-52CE-8007A855DF68}"/>
          </ac:spMkLst>
        </pc:spChg>
        <pc:spChg chg="mod">
          <ac:chgData name="Gordian, Selina" userId="f2e6ff90-8bf4-4bc8-bed9-6842e9e63bc5" providerId="ADAL" clId="{1A8C5498-A5C9-458F-926D-E3452A38B5AA}" dt="2024-02-21T19:41:09.764" v="65"/>
          <ac:spMkLst>
            <pc:docMk/>
            <pc:sldMk cId="1915529059" sldId="283"/>
            <ac:spMk id="10" creationId="{26103A0C-392D-012F-8752-C13A262069BC}"/>
          </ac:spMkLst>
        </pc:spChg>
        <pc:spChg chg="mod">
          <ac:chgData name="Gordian, Selina" userId="f2e6ff90-8bf4-4bc8-bed9-6842e9e63bc5" providerId="ADAL" clId="{1A8C5498-A5C9-458F-926D-E3452A38B5AA}" dt="2024-02-21T19:41:09.764" v="65"/>
          <ac:spMkLst>
            <pc:docMk/>
            <pc:sldMk cId="1915529059" sldId="283"/>
            <ac:spMk id="12" creationId="{C4A15CF0-E007-3537-BF16-B98B9094F98D}"/>
          </ac:spMkLst>
        </pc:spChg>
        <pc:spChg chg="mod">
          <ac:chgData name="Gordian, Selina" userId="f2e6ff90-8bf4-4bc8-bed9-6842e9e63bc5" providerId="ADAL" clId="{1A8C5498-A5C9-458F-926D-E3452A38B5AA}" dt="2024-02-21T19:41:09.764" v="65"/>
          <ac:spMkLst>
            <pc:docMk/>
            <pc:sldMk cId="1915529059" sldId="283"/>
            <ac:spMk id="13" creationId="{1DFA022E-D34B-6B42-7956-26C6455355FD}"/>
          </ac:spMkLst>
        </pc:spChg>
        <pc:spChg chg="mod">
          <ac:chgData name="Gordian, Selina" userId="f2e6ff90-8bf4-4bc8-bed9-6842e9e63bc5" providerId="ADAL" clId="{1A8C5498-A5C9-458F-926D-E3452A38B5AA}" dt="2024-02-21T19:41:09.764" v="65"/>
          <ac:spMkLst>
            <pc:docMk/>
            <pc:sldMk cId="1915529059" sldId="283"/>
            <ac:spMk id="14" creationId="{FCECD573-EF86-0116-C1D5-8D2D7EA89834}"/>
          </ac:spMkLst>
        </pc:spChg>
        <pc:spChg chg="mod">
          <ac:chgData name="Gordian, Selina" userId="f2e6ff90-8bf4-4bc8-bed9-6842e9e63bc5" providerId="ADAL" clId="{1A8C5498-A5C9-458F-926D-E3452A38B5AA}" dt="2024-02-21T19:41:09.764" v="65"/>
          <ac:spMkLst>
            <pc:docMk/>
            <pc:sldMk cId="1915529059" sldId="283"/>
            <ac:spMk id="15" creationId="{1B51F442-D8C5-352B-B7A3-D0C11F2CFCA5}"/>
          </ac:spMkLst>
        </pc:spChg>
        <pc:spChg chg="add mod">
          <ac:chgData name="Gordian, Selina" userId="f2e6ff90-8bf4-4bc8-bed9-6842e9e63bc5" providerId="ADAL" clId="{1A8C5498-A5C9-458F-926D-E3452A38B5AA}" dt="2024-02-22T16:13:16.419" v="704" actId="1076"/>
          <ac:spMkLst>
            <pc:docMk/>
            <pc:sldMk cId="1915529059" sldId="283"/>
            <ac:spMk id="16" creationId="{7AEE02AB-821D-2C51-0721-A1C5E494702C}"/>
          </ac:spMkLst>
        </pc:spChg>
        <pc:spChg chg="add mod">
          <ac:chgData name="Gordian, Selina" userId="f2e6ff90-8bf4-4bc8-bed9-6842e9e63bc5" providerId="ADAL" clId="{1A8C5498-A5C9-458F-926D-E3452A38B5AA}" dt="2024-02-22T16:13:16.419" v="704" actId="1076"/>
          <ac:spMkLst>
            <pc:docMk/>
            <pc:sldMk cId="1915529059" sldId="283"/>
            <ac:spMk id="17" creationId="{73958D2D-41D6-51E0-6678-6D1467C52095}"/>
          </ac:spMkLst>
        </pc:spChg>
        <pc:spChg chg="add mod">
          <ac:chgData name="Gordian, Selina" userId="f2e6ff90-8bf4-4bc8-bed9-6842e9e63bc5" providerId="ADAL" clId="{1A8C5498-A5C9-458F-926D-E3452A38B5AA}" dt="2024-02-22T16:13:16.419" v="704" actId="1076"/>
          <ac:spMkLst>
            <pc:docMk/>
            <pc:sldMk cId="1915529059" sldId="283"/>
            <ac:spMk id="18" creationId="{93272178-ECF9-B433-D693-7D0186102A31}"/>
          </ac:spMkLst>
        </pc:spChg>
        <pc:spChg chg="add mod">
          <ac:chgData name="Gordian, Selina" userId="f2e6ff90-8bf4-4bc8-bed9-6842e9e63bc5" providerId="ADAL" clId="{1A8C5498-A5C9-458F-926D-E3452A38B5AA}" dt="2024-02-22T16:13:16.419" v="704" actId="1076"/>
          <ac:spMkLst>
            <pc:docMk/>
            <pc:sldMk cId="1915529059" sldId="283"/>
            <ac:spMk id="19" creationId="{FC3D9AF4-A61D-2158-4BD6-EB5ACB189E73}"/>
          </ac:spMkLst>
        </pc:spChg>
        <pc:spChg chg="add mod">
          <ac:chgData name="Gordian, Selina" userId="f2e6ff90-8bf4-4bc8-bed9-6842e9e63bc5" providerId="ADAL" clId="{1A8C5498-A5C9-458F-926D-E3452A38B5AA}" dt="2024-02-22T16:13:16.419" v="704" actId="1076"/>
          <ac:spMkLst>
            <pc:docMk/>
            <pc:sldMk cId="1915529059" sldId="283"/>
            <ac:spMk id="20" creationId="{38CA1F23-0B97-263C-E241-4DB8DC1BC22A}"/>
          </ac:spMkLst>
        </pc:spChg>
        <pc:spChg chg="add mod">
          <ac:chgData name="Gordian, Selina" userId="f2e6ff90-8bf4-4bc8-bed9-6842e9e63bc5" providerId="ADAL" clId="{1A8C5498-A5C9-458F-926D-E3452A38B5AA}" dt="2024-02-22T16:13:16.419" v="704" actId="1076"/>
          <ac:spMkLst>
            <pc:docMk/>
            <pc:sldMk cId="1915529059" sldId="283"/>
            <ac:spMk id="21" creationId="{C86BB353-193E-7EF2-C14C-5F532DE99406}"/>
          </ac:spMkLst>
        </pc:spChg>
        <pc:spChg chg="add mod">
          <ac:chgData name="Gordian, Selina" userId="f2e6ff90-8bf4-4bc8-bed9-6842e9e63bc5" providerId="ADAL" clId="{1A8C5498-A5C9-458F-926D-E3452A38B5AA}" dt="2024-02-22T16:13:16.419" v="704" actId="1076"/>
          <ac:spMkLst>
            <pc:docMk/>
            <pc:sldMk cId="1915529059" sldId="283"/>
            <ac:spMk id="22" creationId="{EE4ECDB7-D81B-4B38-BBFF-C19F3E680203}"/>
          </ac:spMkLst>
        </pc:spChg>
        <pc:spChg chg="add mod">
          <ac:chgData name="Gordian, Selina" userId="f2e6ff90-8bf4-4bc8-bed9-6842e9e63bc5" providerId="ADAL" clId="{1A8C5498-A5C9-458F-926D-E3452A38B5AA}" dt="2024-02-22T16:13:16.419" v="704" actId="1076"/>
          <ac:spMkLst>
            <pc:docMk/>
            <pc:sldMk cId="1915529059" sldId="283"/>
            <ac:spMk id="23" creationId="{21C84A80-35E0-2725-C4C0-737B1B0ED7D8}"/>
          </ac:spMkLst>
        </pc:spChg>
        <pc:spChg chg="add mod">
          <ac:chgData name="Gordian, Selina" userId="f2e6ff90-8bf4-4bc8-bed9-6842e9e63bc5" providerId="ADAL" clId="{1A8C5498-A5C9-458F-926D-E3452A38B5AA}" dt="2024-02-22T16:13:16.419" v="704" actId="1076"/>
          <ac:spMkLst>
            <pc:docMk/>
            <pc:sldMk cId="1915529059" sldId="283"/>
            <ac:spMk id="24" creationId="{1FCB8BE1-16B2-DD9D-5F71-04E0D7DB00B4}"/>
          </ac:spMkLst>
        </pc:spChg>
        <pc:spChg chg="add mod">
          <ac:chgData name="Gordian, Selina" userId="f2e6ff90-8bf4-4bc8-bed9-6842e9e63bc5" providerId="ADAL" clId="{1A8C5498-A5C9-458F-926D-E3452A38B5AA}" dt="2024-02-22T16:13:16.419" v="704" actId="1076"/>
          <ac:spMkLst>
            <pc:docMk/>
            <pc:sldMk cId="1915529059" sldId="283"/>
            <ac:spMk id="25" creationId="{A57AF5AC-8F09-AE04-A007-9DE78EABD625}"/>
          </ac:spMkLst>
        </pc:spChg>
        <pc:spChg chg="add mod">
          <ac:chgData name="Gordian, Selina" userId="f2e6ff90-8bf4-4bc8-bed9-6842e9e63bc5" providerId="ADAL" clId="{1A8C5498-A5C9-458F-926D-E3452A38B5AA}" dt="2024-02-22T16:13:16.419" v="704" actId="1076"/>
          <ac:spMkLst>
            <pc:docMk/>
            <pc:sldMk cId="1915529059" sldId="283"/>
            <ac:spMk id="26" creationId="{D478B5D8-5A31-23CB-1388-91E42482A055}"/>
          </ac:spMkLst>
        </pc:spChg>
        <pc:spChg chg="add mod">
          <ac:chgData name="Gordian, Selina" userId="f2e6ff90-8bf4-4bc8-bed9-6842e9e63bc5" providerId="ADAL" clId="{1A8C5498-A5C9-458F-926D-E3452A38B5AA}" dt="2024-02-22T16:13:16.419" v="704" actId="1076"/>
          <ac:spMkLst>
            <pc:docMk/>
            <pc:sldMk cId="1915529059" sldId="283"/>
            <ac:spMk id="27" creationId="{0BBD55EA-FEF2-4B27-8ABA-05BF101E9696}"/>
          </ac:spMkLst>
        </pc:spChg>
        <pc:spChg chg="add mod">
          <ac:chgData name="Gordian, Selina" userId="f2e6ff90-8bf4-4bc8-bed9-6842e9e63bc5" providerId="ADAL" clId="{1A8C5498-A5C9-458F-926D-E3452A38B5AA}" dt="2024-02-22T16:13:16.419" v="704" actId="1076"/>
          <ac:spMkLst>
            <pc:docMk/>
            <pc:sldMk cId="1915529059" sldId="283"/>
            <ac:spMk id="28" creationId="{12E3E4DD-BD7C-D81C-4E0C-4D6789F702C2}"/>
          </ac:spMkLst>
        </pc:spChg>
        <pc:spChg chg="add mod">
          <ac:chgData name="Gordian, Selina" userId="f2e6ff90-8bf4-4bc8-bed9-6842e9e63bc5" providerId="ADAL" clId="{1A8C5498-A5C9-458F-926D-E3452A38B5AA}" dt="2024-02-22T16:13:16.419" v="704" actId="1076"/>
          <ac:spMkLst>
            <pc:docMk/>
            <pc:sldMk cId="1915529059" sldId="283"/>
            <ac:spMk id="29" creationId="{5D8B1163-7227-B0F6-BA12-CADD3898D8D7}"/>
          </ac:spMkLst>
        </pc:spChg>
        <pc:spChg chg="add mod">
          <ac:chgData name="Gordian, Selina" userId="f2e6ff90-8bf4-4bc8-bed9-6842e9e63bc5" providerId="ADAL" clId="{1A8C5498-A5C9-458F-926D-E3452A38B5AA}" dt="2024-02-22T16:13:16.419" v="704" actId="1076"/>
          <ac:spMkLst>
            <pc:docMk/>
            <pc:sldMk cId="1915529059" sldId="283"/>
            <ac:spMk id="30" creationId="{18D8CC5C-D1E6-8A70-7A28-BCCD48407011}"/>
          </ac:spMkLst>
        </pc:spChg>
        <pc:spChg chg="add mod">
          <ac:chgData name="Gordian, Selina" userId="f2e6ff90-8bf4-4bc8-bed9-6842e9e63bc5" providerId="ADAL" clId="{1A8C5498-A5C9-458F-926D-E3452A38B5AA}" dt="2024-02-22T16:13:16.419" v="704" actId="1076"/>
          <ac:spMkLst>
            <pc:docMk/>
            <pc:sldMk cId="1915529059" sldId="283"/>
            <ac:spMk id="31" creationId="{4BD2E844-C9EA-805D-DC76-C2C9069C5EC9}"/>
          </ac:spMkLst>
        </pc:spChg>
        <pc:spChg chg="add mod">
          <ac:chgData name="Gordian, Selina" userId="f2e6ff90-8bf4-4bc8-bed9-6842e9e63bc5" providerId="ADAL" clId="{1A8C5498-A5C9-458F-926D-E3452A38B5AA}" dt="2024-02-22T16:13:16.419" v="704" actId="1076"/>
          <ac:spMkLst>
            <pc:docMk/>
            <pc:sldMk cId="1915529059" sldId="283"/>
            <ac:spMk id="32" creationId="{08E43E45-BBE0-BCDA-77C3-F68516E51B74}"/>
          </ac:spMkLst>
        </pc:spChg>
        <pc:grpChg chg="add mod">
          <ac:chgData name="Gordian, Selina" userId="f2e6ff90-8bf4-4bc8-bed9-6842e9e63bc5" providerId="ADAL" clId="{1A8C5498-A5C9-458F-926D-E3452A38B5AA}" dt="2024-02-22T16:13:16.419" v="704" actId="1076"/>
          <ac:grpSpMkLst>
            <pc:docMk/>
            <pc:sldMk cId="1915529059" sldId="283"/>
            <ac:grpSpMk id="6" creationId="{158ACC8B-7B96-2373-B696-0E16CD802C14}"/>
          </ac:grpSpMkLst>
        </pc:grpChg>
        <pc:grpChg chg="add mod">
          <ac:chgData name="Gordian, Selina" userId="f2e6ff90-8bf4-4bc8-bed9-6842e9e63bc5" providerId="ADAL" clId="{1A8C5498-A5C9-458F-926D-E3452A38B5AA}" dt="2024-02-22T16:13:16.419" v="704" actId="1076"/>
          <ac:grpSpMkLst>
            <pc:docMk/>
            <pc:sldMk cId="1915529059" sldId="283"/>
            <ac:grpSpMk id="11" creationId="{ED3BEFA8-802B-C6F4-35B8-7B28F5347490}"/>
          </ac:grpSpMkLst>
        </pc:grpChg>
        <pc:picChg chg="add mod">
          <ac:chgData name="Gordian, Selina" userId="f2e6ff90-8bf4-4bc8-bed9-6842e9e63bc5" providerId="ADAL" clId="{1A8C5498-A5C9-458F-926D-E3452A38B5AA}" dt="2024-02-22T16:13:16.419" v="704" actId="1076"/>
          <ac:picMkLst>
            <pc:docMk/>
            <pc:sldMk cId="1915529059" sldId="283"/>
            <ac:picMk id="4" creationId="{8B4B85D0-5321-3317-016F-069ED6AE9F43}"/>
          </ac:picMkLst>
        </pc:picChg>
      </pc:sldChg>
      <pc:sldChg chg="addSp delSp modSp new mod setBg">
        <pc:chgData name="Gordian, Selina" userId="f2e6ff90-8bf4-4bc8-bed9-6842e9e63bc5" providerId="ADAL" clId="{1A8C5498-A5C9-458F-926D-E3452A38B5AA}" dt="2024-02-22T16:13:39.799" v="706" actId="478"/>
        <pc:sldMkLst>
          <pc:docMk/>
          <pc:sldMk cId="1150052366" sldId="284"/>
        </pc:sldMkLst>
        <pc:spChg chg="del">
          <ac:chgData name="Gordian, Selina" userId="f2e6ff90-8bf4-4bc8-bed9-6842e9e63bc5" providerId="ADAL" clId="{1A8C5498-A5C9-458F-926D-E3452A38B5AA}" dt="2024-02-22T16:13:39.799" v="706" actId="478"/>
          <ac:spMkLst>
            <pc:docMk/>
            <pc:sldMk cId="1150052366" sldId="284"/>
            <ac:spMk id="2" creationId="{3F589464-1F49-245C-EFD2-BBABD5B66BDE}"/>
          </ac:spMkLst>
        </pc:spChg>
        <pc:spChg chg="add del mod">
          <ac:chgData name="Gordian, Selina" userId="f2e6ff90-8bf4-4bc8-bed9-6842e9e63bc5" providerId="ADAL" clId="{1A8C5498-A5C9-458F-926D-E3452A38B5AA}" dt="2024-02-22T16:13:37.749" v="705" actId="478"/>
          <ac:spMkLst>
            <pc:docMk/>
            <pc:sldMk cId="1150052366" sldId="284"/>
            <ac:spMk id="5" creationId="{AE421D5F-7EBF-7676-4FBE-EAB2F07B2831}"/>
          </ac:spMkLst>
        </pc:spChg>
        <pc:spChg chg="mod">
          <ac:chgData name="Gordian, Selina" userId="f2e6ff90-8bf4-4bc8-bed9-6842e9e63bc5" providerId="ADAL" clId="{1A8C5498-A5C9-458F-926D-E3452A38B5AA}" dt="2024-02-21T19:41:19.330" v="66"/>
          <ac:spMkLst>
            <pc:docMk/>
            <pc:sldMk cId="1150052366" sldId="284"/>
            <ac:spMk id="7" creationId="{36C104EA-A389-D31E-190D-572E98718EF1}"/>
          </ac:spMkLst>
        </pc:spChg>
        <pc:spChg chg="mod">
          <ac:chgData name="Gordian, Selina" userId="f2e6ff90-8bf4-4bc8-bed9-6842e9e63bc5" providerId="ADAL" clId="{1A8C5498-A5C9-458F-926D-E3452A38B5AA}" dt="2024-02-21T19:41:19.330" v="66"/>
          <ac:spMkLst>
            <pc:docMk/>
            <pc:sldMk cId="1150052366" sldId="284"/>
            <ac:spMk id="8" creationId="{49B8EA37-ED71-17E5-A62B-CF44C094FDAF}"/>
          </ac:spMkLst>
        </pc:spChg>
        <pc:spChg chg="mod">
          <ac:chgData name="Gordian, Selina" userId="f2e6ff90-8bf4-4bc8-bed9-6842e9e63bc5" providerId="ADAL" clId="{1A8C5498-A5C9-458F-926D-E3452A38B5AA}" dt="2024-02-21T19:41:19.330" v="66"/>
          <ac:spMkLst>
            <pc:docMk/>
            <pc:sldMk cId="1150052366" sldId="284"/>
            <ac:spMk id="9" creationId="{8513B8F7-A1AE-F2E3-BE22-F9DCB579B9B8}"/>
          </ac:spMkLst>
        </pc:spChg>
        <pc:spChg chg="mod">
          <ac:chgData name="Gordian, Selina" userId="f2e6ff90-8bf4-4bc8-bed9-6842e9e63bc5" providerId="ADAL" clId="{1A8C5498-A5C9-458F-926D-E3452A38B5AA}" dt="2024-02-21T19:41:19.330" v="66"/>
          <ac:spMkLst>
            <pc:docMk/>
            <pc:sldMk cId="1150052366" sldId="284"/>
            <ac:spMk id="10" creationId="{CBBA2233-0561-6201-4267-3EF81E72855F}"/>
          </ac:spMkLst>
        </pc:spChg>
        <pc:spChg chg="mod">
          <ac:chgData name="Gordian, Selina" userId="f2e6ff90-8bf4-4bc8-bed9-6842e9e63bc5" providerId="ADAL" clId="{1A8C5498-A5C9-458F-926D-E3452A38B5AA}" dt="2024-02-21T19:41:19.330" v="66"/>
          <ac:spMkLst>
            <pc:docMk/>
            <pc:sldMk cId="1150052366" sldId="284"/>
            <ac:spMk id="12" creationId="{A1468117-06FF-E46D-52F4-C5CBAAE20C8A}"/>
          </ac:spMkLst>
        </pc:spChg>
        <pc:spChg chg="mod">
          <ac:chgData name="Gordian, Selina" userId="f2e6ff90-8bf4-4bc8-bed9-6842e9e63bc5" providerId="ADAL" clId="{1A8C5498-A5C9-458F-926D-E3452A38B5AA}" dt="2024-02-21T19:41:19.330" v="66"/>
          <ac:spMkLst>
            <pc:docMk/>
            <pc:sldMk cId="1150052366" sldId="284"/>
            <ac:spMk id="13" creationId="{67F37AA1-ECD5-7B6D-8B8C-2B5602BBF574}"/>
          </ac:spMkLst>
        </pc:spChg>
        <pc:spChg chg="mod">
          <ac:chgData name="Gordian, Selina" userId="f2e6ff90-8bf4-4bc8-bed9-6842e9e63bc5" providerId="ADAL" clId="{1A8C5498-A5C9-458F-926D-E3452A38B5AA}" dt="2024-02-21T19:41:19.330" v="66"/>
          <ac:spMkLst>
            <pc:docMk/>
            <pc:sldMk cId="1150052366" sldId="284"/>
            <ac:spMk id="14" creationId="{0652BF50-0064-FA94-9508-CDBFD170D127}"/>
          </ac:spMkLst>
        </pc:spChg>
        <pc:spChg chg="mod">
          <ac:chgData name="Gordian, Selina" userId="f2e6ff90-8bf4-4bc8-bed9-6842e9e63bc5" providerId="ADAL" clId="{1A8C5498-A5C9-458F-926D-E3452A38B5AA}" dt="2024-02-21T19:41:19.330" v="66"/>
          <ac:spMkLst>
            <pc:docMk/>
            <pc:sldMk cId="1150052366" sldId="284"/>
            <ac:spMk id="15" creationId="{4BA30B1E-642E-8FD7-3FFA-804678114FFC}"/>
          </ac:spMkLst>
        </pc:spChg>
        <pc:spChg chg="add mod">
          <ac:chgData name="Gordian, Selina" userId="f2e6ff90-8bf4-4bc8-bed9-6842e9e63bc5" providerId="ADAL" clId="{1A8C5498-A5C9-458F-926D-E3452A38B5AA}" dt="2024-02-21T19:41:19.330" v="66"/>
          <ac:spMkLst>
            <pc:docMk/>
            <pc:sldMk cId="1150052366" sldId="284"/>
            <ac:spMk id="16" creationId="{B9E5863B-AF05-9CC8-1B17-97811F3E02FD}"/>
          </ac:spMkLst>
        </pc:spChg>
        <pc:spChg chg="add mod">
          <ac:chgData name="Gordian, Selina" userId="f2e6ff90-8bf4-4bc8-bed9-6842e9e63bc5" providerId="ADAL" clId="{1A8C5498-A5C9-458F-926D-E3452A38B5AA}" dt="2024-02-21T19:41:19.330" v="66"/>
          <ac:spMkLst>
            <pc:docMk/>
            <pc:sldMk cId="1150052366" sldId="284"/>
            <ac:spMk id="17" creationId="{0C9E14C1-F21B-1BC6-96E0-F11E7F192AE3}"/>
          </ac:spMkLst>
        </pc:spChg>
        <pc:spChg chg="add mod">
          <ac:chgData name="Gordian, Selina" userId="f2e6ff90-8bf4-4bc8-bed9-6842e9e63bc5" providerId="ADAL" clId="{1A8C5498-A5C9-458F-926D-E3452A38B5AA}" dt="2024-02-21T19:41:19.330" v="66"/>
          <ac:spMkLst>
            <pc:docMk/>
            <pc:sldMk cId="1150052366" sldId="284"/>
            <ac:spMk id="18" creationId="{F4663E50-933B-E9A5-10D4-ADF89945DC79}"/>
          </ac:spMkLst>
        </pc:spChg>
        <pc:spChg chg="add mod">
          <ac:chgData name="Gordian, Selina" userId="f2e6ff90-8bf4-4bc8-bed9-6842e9e63bc5" providerId="ADAL" clId="{1A8C5498-A5C9-458F-926D-E3452A38B5AA}" dt="2024-02-21T19:41:19.330" v="66"/>
          <ac:spMkLst>
            <pc:docMk/>
            <pc:sldMk cId="1150052366" sldId="284"/>
            <ac:spMk id="19" creationId="{2FEB29F6-B4AC-EFB0-CE1E-1E3CED8D56FF}"/>
          </ac:spMkLst>
        </pc:spChg>
        <pc:spChg chg="add mod">
          <ac:chgData name="Gordian, Selina" userId="f2e6ff90-8bf4-4bc8-bed9-6842e9e63bc5" providerId="ADAL" clId="{1A8C5498-A5C9-458F-926D-E3452A38B5AA}" dt="2024-02-21T19:41:19.330" v="66"/>
          <ac:spMkLst>
            <pc:docMk/>
            <pc:sldMk cId="1150052366" sldId="284"/>
            <ac:spMk id="20" creationId="{15D27EE6-18FC-57F6-11C6-C3AE869248F0}"/>
          </ac:spMkLst>
        </pc:spChg>
        <pc:spChg chg="add mod">
          <ac:chgData name="Gordian, Selina" userId="f2e6ff90-8bf4-4bc8-bed9-6842e9e63bc5" providerId="ADAL" clId="{1A8C5498-A5C9-458F-926D-E3452A38B5AA}" dt="2024-02-21T19:41:19.330" v="66"/>
          <ac:spMkLst>
            <pc:docMk/>
            <pc:sldMk cId="1150052366" sldId="284"/>
            <ac:spMk id="21" creationId="{CF269464-0157-49C5-AF0F-E38DE3B2C49F}"/>
          </ac:spMkLst>
        </pc:spChg>
        <pc:spChg chg="add mod">
          <ac:chgData name="Gordian, Selina" userId="f2e6ff90-8bf4-4bc8-bed9-6842e9e63bc5" providerId="ADAL" clId="{1A8C5498-A5C9-458F-926D-E3452A38B5AA}" dt="2024-02-21T19:41:19.330" v="66"/>
          <ac:spMkLst>
            <pc:docMk/>
            <pc:sldMk cId="1150052366" sldId="284"/>
            <ac:spMk id="22" creationId="{B659598A-11A8-3C37-F452-2A43C0035A8B}"/>
          </ac:spMkLst>
        </pc:spChg>
        <pc:spChg chg="add mod">
          <ac:chgData name="Gordian, Selina" userId="f2e6ff90-8bf4-4bc8-bed9-6842e9e63bc5" providerId="ADAL" clId="{1A8C5498-A5C9-458F-926D-E3452A38B5AA}" dt="2024-02-21T19:41:19.330" v="66"/>
          <ac:spMkLst>
            <pc:docMk/>
            <pc:sldMk cId="1150052366" sldId="284"/>
            <ac:spMk id="23" creationId="{97AC2DB1-9B39-5F3D-8F4F-4757787E03B4}"/>
          </ac:spMkLst>
        </pc:spChg>
        <pc:spChg chg="add mod">
          <ac:chgData name="Gordian, Selina" userId="f2e6ff90-8bf4-4bc8-bed9-6842e9e63bc5" providerId="ADAL" clId="{1A8C5498-A5C9-458F-926D-E3452A38B5AA}" dt="2024-02-21T19:41:19.330" v="66"/>
          <ac:spMkLst>
            <pc:docMk/>
            <pc:sldMk cId="1150052366" sldId="284"/>
            <ac:spMk id="24" creationId="{ED2796F3-DB9E-B744-4F73-01B91B5C4D3A}"/>
          </ac:spMkLst>
        </pc:spChg>
        <pc:spChg chg="add mod">
          <ac:chgData name="Gordian, Selina" userId="f2e6ff90-8bf4-4bc8-bed9-6842e9e63bc5" providerId="ADAL" clId="{1A8C5498-A5C9-458F-926D-E3452A38B5AA}" dt="2024-02-21T19:41:19.330" v="66"/>
          <ac:spMkLst>
            <pc:docMk/>
            <pc:sldMk cId="1150052366" sldId="284"/>
            <ac:spMk id="25" creationId="{FBC29F22-328F-9FB3-712F-84160AC15E32}"/>
          </ac:spMkLst>
        </pc:spChg>
        <pc:spChg chg="add mod">
          <ac:chgData name="Gordian, Selina" userId="f2e6ff90-8bf4-4bc8-bed9-6842e9e63bc5" providerId="ADAL" clId="{1A8C5498-A5C9-458F-926D-E3452A38B5AA}" dt="2024-02-21T19:41:19.330" v="66"/>
          <ac:spMkLst>
            <pc:docMk/>
            <pc:sldMk cId="1150052366" sldId="284"/>
            <ac:spMk id="26" creationId="{B9210004-4ADB-223B-82D9-D5ABC3B332CD}"/>
          </ac:spMkLst>
        </pc:spChg>
        <pc:spChg chg="add mod">
          <ac:chgData name="Gordian, Selina" userId="f2e6ff90-8bf4-4bc8-bed9-6842e9e63bc5" providerId="ADAL" clId="{1A8C5498-A5C9-458F-926D-E3452A38B5AA}" dt="2024-02-21T19:41:19.330" v="66"/>
          <ac:spMkLst>
            <pc:docMk/>
            <pc:sldMk cId="1150052366" sldId="284"/>
            <ac:spMk id="27" creationId="{00EA52A9-39E2-DB6B-D06C-B64F6A622539}"/>
          </ac:spMkLst>
        </pc:spChg>
        <pc:spChg chg="add mod">
          <ac:chgData name="Gordian, Selina" userId="f2e6ff90-8bf4-4bc8-bed9-6842e9e63bc5" providerId="ADAL" clId="{1A8C5498-A5C9-458F-926D-E3452A38B5AA}" dt="2024-02-21T19:41:19.330" v="66"/>
          <ac:spMkLst>
            <pc:docMk/>
            <pc:sldMk cId="1150052366" sldId="284"/>
            <ac:spMk id="28" creationId="{14467CA8-E80E-C62F-EC1F-577339288DF3}"/>
          </ac:spMkLst>
        </pc:spChg>
        <pc:spChg chg="add mod">
          <ac:chgData name="Gordian, Selina" userId="f2e6ff90-8bf4-4bc8-bed9-6842e9e63bc5" providerId="ADAL" clId="{1A8C5498-A5C9-458F-926D-E3452A38B5AA}" dt="2024-02-21T19:41:19.330" v="66"/>
          <ac:spMkLst>
            <pc:docMk/>
            <pc:sldMk cId="1150052366" sldId="284"/>
            <ac:spMk id="29" creationId="{692F5519-C613-04A8-01CB-008C8DBA4401}"/>
          </ac:spMkLst>
        </pc:spChg>
        <pc:spChg chg="add mod">
          <ac:chgData name="Gordian, Selina" userId="f2e6ff90-8bf4-4bc8-bed9-6842e9e63bc5" providerId="ADAL" clId="{1A8C5498-A5C9-458F-926D-E3452A38B5AA}" dt="2024-02-21T19:41:19.330" v="66"/>
          <ac:spMkLst>
            <pc:docMk/>
            <pc:sldMk cId="1150052366" sldId="284"/>
            <ac:spMk id="30" creationId="{0D3F143E-5A1D-87EB-A634-9D886740AF44}"/>
          </ac:spMkLst>
        </pc:spChg>
        <pc:spChg chg="add mod">
          <ac:chgData name="Gordian, Selina" userId="f2e6ff90-8bf4-4bc8-bed9-6842e9e63bc5" providerId="ADAL" clId="{1A8C5498-A5C9-458F-926D-E3452A38B5AA}" dt="2024-02-21T19:41:19.330" v="66"/>
          <ac:spMkLst>
            <pc:docMk/>
            <pc:sldMk cId="1150052366" sldId="284"/>
            <ac:spMk id="31" creationId="{0C1CA4E8-E1FB-C9F4-C3B3-1451BD2A3FFB}"/>
          </ac:spMkLst>
        </pc:spChg>
        <pc:spChg chg="add mod">
          <ac:chgData name="Gordian, Selina" userId="f2e6ff90-8bf4-4bc8-bed9-6842e9e63bc5" providerId="ADAL" clId="{1A8C5498-A5C9-458F-926D-E3452A38B5AA}" dt="2024-02-21T19:41:19.330" v="66"/>
          <ac:spMkLst>
            <pc:docMk/>
            <pc:sldMk cId="1150052366" sldId="284"/>
            <ac:spMk id="32" creationId="{FE14334F-FAC8-FCED-E07D-FEF8802D32A3}"/>
          </ac:spMkLst>
        </pc:spChg>
        <pc:spChg chg="add mod">
          <ac:chgData name="Gordian, Selina" userId="f2e6ff90-8bf4-4bc8-bed9-6842e9e63bc5" providerId="ADAL" clId="{1A8C5498-A5C9-458F-926D-E3452A38B5AA}" dt="2024-02-21T19:41:19.330" v="66"/>
          <ac:spMkLst>
            <pc:docMk/>
            <pc:sldMk cId="1150052366" sldId="284"/>
            <ac:spMk id="33" creationId="{056CED90-F224-EC2A-A26A-4AC554C1AE27}"/>
          </ac:spMkLst>
        </pc:spChg>
        <pc:spChg chg="add mod">
          <ac:chgData name="Gordian, Selina" userId="f2e6ff90-8bf4-4bc8-bed9-6842e9e63bc5" providerId="ADAL" clId="{1A8C5498-A5C9-458F-926D-E3452A38B5AA}" dt="2024-02-21T19:41:19.330" v="66"/>
          <ac:spMkLst>
            <pc:docMk/>
            <pc:sldMk cId="1150052366" sldId="284"/>
            <ac:spMk id="34" creationId="{0EA8C9C7-6CB5-67BE-A9A4-01743EC7A245}"/>
          </ac:spMkLst>
        </pc:spChg>
        <pc:spChg chg="add mod">
          <ac:chgData name="Gordian, Selina" userId="f2e6ff90-8bf4-4bc8-bed9-6842e9e63bc5" providerId="ADAL" clId="{1A8C5498-A5C9-458F-926D-E3452A38B5AA}" dt="2024-02-21T19:41:19.330" v="66"/>
          <ac:spMkLst>
            <pc:docMk/>
            <pc:sldMk cId="1150052366" sldId="284"/>
            <ac:spMk id="35" creationId="{91206803-E012-B02A-7A28-8B0B62CC8E3F}"/>
          </ac:spMkLst>
        </pc:spChg>
        <pc:spChg chg="add mod">
          <ac:chgData name="Gordian, Selina" userId="f2e6ff90-8bf4-4bc8-bed9-6842e9e63bc5" providerId="ADAL" clId="{1A8C5498-A5C9-458F-926D-E3452A38B5AA}" dt="2024-02-21T19:41:19.330" v="66"/>
          <ac:spMkLst>
            <pc:docMk/>
            <pc:sldMk cId="1150052366" sldId="284"/>
            <ac:spMk id="36" creationId="{26C5B7BA-14F6-FCD7-6B1A-A17914AFC6F3}"/>
          </ac:spMkLst>
        </pc:spChg>
        <pc:spChg chg="add mod">
          <ac:chgData name="Gordian, Selina" userId="f2e6ff90-8bf4-4bc8-bed9-6842e9e63bc5" providerId="ADAL" clId="{1A8C5498-A5C9-458F-926D-E3452A38B5AA}" dt="2024-02-21T19:41:19.330" v="66"/>
          <ac:spMkLst>
            <pc:docMk/>
            <pc:sldMk cId="1150052366" sldId="284"/>
            <ac:spMk id="37" creationId="{DB756FA4-2ED2-38A9-26E0-F975DEEDF51C}"/>
          </ac:spMkLst>
        </pc:spChg>
        <pc:spChg chg="add mod">
          <ac:chgData name="Gordian, Selina" userId="f2e6ff90-8bf4-4bc8-bed9-6842e9e63bc5" providerId="ADAL" clId="{1A8C5498-A5C9-458F-926D-E3452A38B5AA}" dt="2024-02-21T19:41:19.330" v="66"/>
          <ac:spMkLst>
            <pc:docMk/>
            <pc:sldMk cId="1150052366" sldId="284"/>
            <ac:spMk id="38" creationId="{18557993-0114-70BD-CD80-49F176892F0E}"/>
          </ac:spMkLst>
        </pc:spChg>
        <pc:spChg chg="add mod">
          <ac:chgData name="Gordian, Selina" userId="f2e6ff90-8bf4-4bc8-bed9-6842e9e63bc5" providerId="ADAL" clId="{1A8C5498-A5C9-458F-926D-E3452A38B5AA}" dt="2024-02-21T19:41:19.330" v="66"/>
          <ac:spMkLst>
            <pc:docMk/>
            <pc:sldMk cId="1150052366" sldId="284"/>
            <ac:spMk id="39" creationId="{30C7B56A-FB13-B5BE-F20E-1E02654A569D}"/>
          </ac:spMkLst>
        </pc:spChg>
        <pc:spChg chg="add mod">
          <ac:chgData name="Gordian, Selina" userId="f2e6ff90-8bf4-4bc8-bed9-6842e9e63bc5" providerId="ADAL" clId="{1A8C5498-A5C9-458F-926D-E3452A38B5AA}" dt="2024-02-21T19:41:19.330" v="66"/>
          <ac:spMkLst>
            <pc:docMk/>
            <pc:sldMk cId="1150052366" sldId="284"/>
            <ac:spMk id="40" creationId="{3E0E6138-7A38-1A41-8553-001D36DE8D14}"/>
          </ac:spMkLst>
        </pc:spChg>
        <pc:spChg chg="add mod">
          <ac:chgData name="Gordian, Selina" userId="f2e6ff90-8bf4-4bc8-bed9-6842e9e63bc5" providerId="ADAL" clId="{1A8C5498-A5C9-458F-926D-E3452A38B5AA}" dt="2024-02-21T19:41:19.330" v="66"/>
          <ac:spMkLst>
            <pc:docMk/>
            <pc:sldMk cId="1150052366" sldId="284"/>
            <ac:spMk id="41" creationId="{5FE2C13C-3567-4D6B-5F46-4B1A97038716}"/>
          </ac:spMkLst>
        </pc:spChg>
        <pc:grpChg chg="add mod">
          <ac:chgData name="Gordian, Selina" userId="f2e6ff90-8bf4-4bc8-bed9-6842e9e63bc5" providerId="ADAL" clId="{1A8C5498-A5C9-458F-926D-E3452A38B5AA}" dt="2024-02-21T19:41:19.330" v="66"/>
          <ac:grpSpMkLst>
            <pc:docMk/>
            <pc:sldMk cId="1150052366" sldId="284"/>
            <ac:grpSpMk id="6" creationId="{A4B48B4F-CFC0-4AF6-75FC-4B7B5DD5C358}"/>
          </ac:grpSpMkLst>
        </pc:grpChg>
        <pc:grpChg chg="add mod">
          <ac:chgData name="Gordian, Selina" userId="f2e6ff90-8bf4-4bc8-bed9-6842e9e63bc5" providerId="ADAL" clId="{1A8C5498-A5C9-458F-926D-E3452A38B5AA}" dt="2024-02-21T19:41:19.330" v="66"/>
          <ac:grpSpMkLst>
            <pc:docMk/>
            <pc:sldMk cId="1150052366" sldId="284"/>
            <ac:grpSpMk id="11" creationId="{43D42010-16EC-0F35-427F-C53454A5496C}"/>
          </ac:grpSpMkLst>
        </pc:grpChg>
        <pc:picChg chg="add mod">
          <ac:chgData name="Gordian, Selina" userId="f2e6ff90-8bf4-4bc8-bed9-6842e9e63bc5" providerId="ADAL" clId="{1A8C5498-A5C9-458F-926D-E3452A38B5AA}" dt="2024-02-21T19:41:19.330" v="66"/>
          <ac:picMkLst>
            <pc:docMk/>
            <pc:sldMk cId="1150052366" sldId="284"/>
            <ac:picMk id="4" creationId="{58F7693B-2FD8-5710-D4A9-93DF1FE44F8D}"/>
          </ac:picMkLst>
        </pc:picChg>
      </pc:sldChg>
      <pc:sldChg chg="addSp delSp modSp new mod setBg">
        <pc:chgData name="Gordian, Selina" userId="f2e6ff90-8bf4-4bc8-bed9-6842e9e63bc5" providerId="ADAL" clId="{1A8C5498-A5C9-458F-926D-E3452A38B5AA}" dt="2024-02-22T16:13:46.119" v="708" actId="478"/>
        <pc:sldMkLst>
          <pc:docMk/>
          <pc:sldMk cId="2404585683" sldId="285"/>
        </pc:sldMkLst>
        <pc:spChg chg="del">
          <ac:chgData name="Gordian, Selina" userId="f2e6ff90-8bf4-4bc8-bed9-6842e9e63bc5" providerId="ADAL" clId="{1A8C5498-A5C9-458F-926D-E3452A38B5AA}" dt="2024-02-22T16:13:43.958" v="707" actId="478"/>
          <ac:spMkLst>
            <pc:docMk/>
            <pc:sldMk cId="2404585683" sldId="285"/>
            <ac:spMk id="2" creationId="{6E8595E7-1E87-8E8F-6192-38BD46023A7A}"/>
          </ac:spMkLst>
        </pc:spChg>
        <pc:spChg chg="add del mod">
          <ac:chgData name="Gordian, Selina" userId="f2e6ff90-8bf4-4bc8-bed9-6842e9e63bc5" providerId="ADAL" clId="{1A8C5498-A5C9-458F-926D-E3452A38B5AA}" dt="2024-02-22T16:13:46.119" v="708" actId="478"/>
          <ac:spMkLst>
            <pc:docMk/>
            <pc:sldMk cId="2404585683" sldId="285"/>
            <ac:spMk id="5" creationId="{0283E7DE-17AD-8E33-9696-79D2B9599593}"/>
          </ac:spMkLst>
        </pc:spChg>
        <pc:spChg chg="mod">
          <ac:chgData name="Gordian, Selina" userId="f2e6ff90-8bf4-4bc8-bed9-6842e9e63bc5" providerId="ADAL" clId="{1A8C5498-A5C9-458F-926D-E3452A38B5AA}" dt="2024-02-21T19:41:29.255" v="67"/>
          <ac:spMkLst>
            <pc:docMk/>
            <pc:sldMk cId="2404585683" sldId="285"/>
            <ac:spMk id="7" creationId="{EEC578A7-CFAC-B597-91C9-3E7AEFE8B2FE}"/>
          </ac:spMkLst>
        </pc:spChg>
        <pc:spChg chg="mod">
          <ac:chgData name="Gordian, Selina" userId="f2e6ff90-8bf4-4bc8-bed9-6842e9e63bc5" providerId="ADAL" clId="{1A8C5498-A5C9-458F-926D-E3452A38B5AA}" dt="2024-02-21T19:41:29.255" v="67"/>
          <ac:spMkLst>
            <pc:docMk/>
            <pc:sldMk cId="2404585683" sldId="285"/>
            <ac:spMk id="8" creationId="{E4E79809-EF4E-08A1-6FD0-A9E75F6F672A}"/>
          </ac:spMkLst>
        </pc:spChg>
        <pc:spChg chg="mod">
          <ac:chgData name="Gordian, Selina" userId="f2e6ff90-8bf4-4bc8-bed9-6842e9e63bc5" providerId="ADAL" clId="{1A8C5498-A5C9-458F-926D-E3452A38B5AA}" dt="2024-02-21T19:41:29.255" v="67"/>
          <ac:spMkLst>
            <pc:docMk/>
            <pc:sldMk cId="2404585683" sldId="285"/>
            <ac:spMk id="9" creationId="{F71FE684-EEF2-BFB3-AFEB-8E7655E0EE14}"/>
          </ac:spMkLst>
        </pc:spChg>
        <pc:spChg chg="mod">
          <ac:chgData name="Gordian, Selina" userId="f2e6ff90-8bf4-4bc8-bed9-6842e9e63bc5" providerId="ADAL" clId="{1A8C5498-A5C9-458F-926D-E3452A38B5AA}" dt="2024-02-21T19:41:29.255" v="67"/>
          <ac:spMkLst>
            <pc:docMk/>
            <pc:sldMk cId="2404585683" sldId="285"/>
            <ac:spMk id="10" creationId="{9F8F4948-273A-72A6-0786-3BC4258B0946}"/>
          </ac:spMkLst>
        </pc:spChg>
        <pc:spChg chg="mod">
          <ac:chgData name="Gordian, Selina" userId="f2e6ff90-8bf4-4bc8-bed9-6842e9e63bc5" providerId="ADAL" clId="{1A8C5498-A5C9-458F-926D-E3452A38B5AA}" dt="2024-02-21T19:41:29.255" v="67"/>
          <ac:spMkLst>
            <pc:docMk/>
            <pc:sldMk cId="2404585683" sldId="285"/>
            <ac:spMk id="12" creationId="{222FD787-816B-4921-098F-1EE22532D9D7}"/>
          </ac:spMkLst>
        </pc:spChg>
        <pc:spChg chg="mod">
          <ac:chgData name="Gordian, Selina" userId="f2e6ff90-8bf4-4bc8-bed9-6842e9e63bc5" providerId="ADAL" clId="{1A8C5498-A5C9-458F-926D-E3452A38B5AA}" dt="2024-02-21T19:41:29.255" v="67"/>
          <ac:spMkLst>
            <pc:docMk/>
            <pc:sldMk cId="2404585683" sldId="285"/>
            <ac:spMk id="13" creationId="{656CE906-7384-D132-7610-820C3066B8FD}"/>
          </ac:spMkLst>
        </pc:spChg>
        <pc:spChg chg="mod">
          <ac:chgData name="Gordian, Selina" userId="f2e6ff90-8bf4-4bc8-bed9-6842e9e63bc5" providerId="ADAL" clId="{1A8C5498-A5C9-458F-926D-E3452A38B5AA}" dt="2024-02-21T19:41:29.255" v="67"/>
          <ac:spMkLst>
            <pc:docMk/>
            <pc:sldMk cId="2404585683" sldId="285"/>
            <ac:spMk id="14" creationId="{60BC4ED0-F64D-08E9-75A5-9304371BD72B}"/>
          </ac:spMkLst>
        </pc:spChg>
        <pc:spChg chg="mod">
          <ac:chgData name="Gordian, Selina" userId="f2e6ff90-8bf4-4bc8-bed9-6842e9e63bc5" providerId="ADAL" clId="{1A8C5498-A5C9-458F-926D-E3452A38B5AA}" dt="2024-02-21T19:41:29.255" v="67"/>
          <ac:spMkLst>
            <pc:docMk/>
            <pc:sldMk cId="2404585683" sldId="285"/>
            <ac:spMk id="15" creationId="{F5DCD3D8-7A02-1459-C6E6-AD32143E4751}"/>
          </ac:spMkLst>
        </pc:spChg>
        <pc:spChg chg="add mod">
          <ac:chgData name="Gordian, Selina" userId="f2e6ff90-8bf4-4bc8-bed9-6842e9e63bc5" providerId="ADAL" clId="{1A8C5498-A5C9-458F-926D-E3452A38B5AA}" dt="2024-02-21T19:41:29.255" v="67"/>
          <ac:spMkLst>
            <pc:docMk/>
            <pc:sldMk cId="2404585683" sldId="285"/>
            <ac:spMk id="16" creationId="{15CC14A3-E831-ADE2-3FE7-CA8FA1111EC7}"/>
          </ac:spMkLst>
        </pc:spChg>
        <pc:spChg chg="add mod">
          <ac:chgData name="Gordian, Selina" userId="f2e6ff90-8bf4-4bc8-bed9-6842e9e63bc5" providerId="ADAL" clId="{1A8C5498-A5C9-458F-926D-E3452A38B5AA}" dt="2024-02-21T19:41:29.255" v="67"/>
          <ac:spMkLst>
            <pc:docMk/>
            <pc:sldMk cId="2404585683" sldId="285"/>
            <ac:spMk id="17" creationId="{16D0D53D-DB3C-45A4-B91B-51DB1F16BBFB}"/>
          </ac:spMkLst>
        </pc:spChg>
        <pc:spChg chg="add mod">
          <ac:chgData name="Gordian, Selina" userId="f2e6ff90-8bf4-4bc8-bed9-6842e9e63bc5" providerId="ADAL" clId="{1A8C5498-A5C9-458F-926D-E3452A38B5AA}" dt="2024-02-21T19:41:29.255" v="67"/>
          <ac:spMkLst>
            <pc:docMk/>
            <pc:sldMk cId="2404585683" sldId="285"/>
            <ac:spMk id="18" creationId="{C1FDDE8B-A6BA-D149-B5C4-8C2039C68626}"/>
          </ac:spMkLst>
        </pc:spChg>
        <pc:spChg chg="add mod">
          <ac:chgData name="Gordian, Selina" userId="f2e6ff90-8bf4-4bc8-bed9-6842e9e63bc5" providerId="ADAL" clId="{1A8C5498-A5C9-458F-926D-E3452A38B5AA}" dt="2024-02-21T19:41:29.255" v="67"/>
          <ac:spMkLst>
            <pc:docMk/>
            <pc:sldMk cId="2404585683" sldId="285"/>
            <ac:spMk id="19" creationId="{C818C831-065F-0691-1D4A-371D73257998}"/>
          </ac:spMkLst>
        </pc:spChg>
        <pc:spChg chg="add mod">
          <ac:chgData name="Gordian, Selina" userId="f2e6ff90-8bf4-4bc8-bed9-6842e9e63bc5" providerId="ADAL" clId="{1A8C5498-A5C9-458F-926D-E3452A38B5AA}" dt="2024-02-21T19:41:29.255" v="67"/>
          <ac:spMkLst>
            <pc:docMk/>
            <pc:sldMk cId="2404585683" sldId="285"/>
            <ac:spMk id="20" creationId="{42272865-FA3C-184A-8CF0-798340190A21}"/>
          </ac:spMkLst>
        </pc:spChg>
        <pc:spChg chg="add mod">
          <ac:chgData name="Gordian, Selina" userId="f2e6ff90-8bf4-4bc8-bed9-6842e9e63bc5" providerId="ADAL" clId="{1A8C5498-A5C9-458F-926D-E3452A38B5AA}" dt="2024-02-21T19:41:29.255" v="67"/>
          <ac:spMkLst>
            <pc:docMk/>
            <pc:sldMk cId="2404585683" sldId="285"/>
            <ac:spMk id="21" creationId="{046E3EBB-EBE7-AE6C-D76F-11045028F36C}"/>
          </ac:spMkLst>
        </pc:spChg>
        <pc:spChg chg="add mod">
          <ac:chgData name="Gordian, Selina" userId="f2e6ff90-8bf4-4bc8-bed9-6842e9e63bc5" providerId="ADAL" clId="{1A8C5498-A5C9-458F-926D-E3452A38B5AA}" dt="2024-02-21T19:41:29.255" v="67"/>
          <ac:spMkLst>
            <pc:docMk/>
            <pc:sldMk cId="2404585683" sldId="285"/>
            <ac:spMk id="22" creationId="{D2AF586D-AF5C-B946-1670-709FBE1C127C}"/>
          </ac:spMkLst>
        </pc:spChg>
        <pc:spChg chg="add mod">
          <ac:chgData name="Gordian, Selina" userId="f2e6ff90-8bf4-4bc8-bed9-6842e9e63bc5" providerId="ADAL" clId="{1A8C5498-A5C9-458F-926D-E3452A38B5AA}" dt="2024-02-21T19:41:29.255" v="67"/>
          <ac:spMkLst>
            <pc:docMk/>
            <pc:sldMk cId="2404585683" sldId="285"/>
            <ac:spMk id="23" creationId="{36AD7DDE-524A-8700-5786-4103ABBBDCCC}"/>
          </ac:spMkLst>
        </pc:spChg>
        <pc:spChg chg="add mod">
          <ac:chgData name="Gordian, Selina" userId="f2e6ff90-8bf4-4bc8-bed9-6842e9e63bc5" providerId="ADAL" clId="{1A8C5498-A5C9-458F-926D-E3452A38B5AA}" dt="2024-02-21T19:41:29.255" v="67"/>
          <ac:spMkLst>
            <pc:docMk/>
            <pc:sldMk cId="2404585683" sldId="285"/>
            <ac:spMk id="24" creationId="{F7C470DD-FED8-7FA7-4A67-688FFF288F56}"/>
          </ac:spMkLst>
        </pc:spChg>
        <pc:spChg chg="add mod">
          <ac:chgData name="Gordian, Selina" userId="f2e6ff90-8bf4-4bc8-bed9-6842e9e63bc5" providerId="ADAL" clId="{1A8C5498-A5C9-458F-926D-E3452A38B5AA}" dt="2024-02-21T19:41:29.255" v="67"/>
          <ac:spMkLst>
            <pc:docMk/>
            <pc:sldMk cId="2404585683" sldId="285"/>
            <ac:spMk id="25" creationId="{4797C648-82CF-9592-C0D5-1DFD6E97B57B}"/>
          </ac:spMkLst>
        </pc:spChg>
        <pc:spChg chg="add mod">
          <ac:chgData name="Gordian, Selina" userId="f2e6ff90-8bf4-4bc8-bed9-6842e9e63bc5" providerId="ADAL" clId="{1A8C5498-A5C9-458F-926D-E3452A38B5AA}" dt="2024-02-21T19:41:29.255" v="67"/>
          <ac:spMkLst>
            <pc:docMk/>
            <pc:sldMk cId="2404585683" sldId="285"/>
            <ac:spMk id="26" creationId="{606EC4D2-F075-6D91-6B1F-17F8CBC513EE}"/>
          </ac:spMkLst>
        </pc:spChg>
        <pc:spChg chg="add mod">
          <ac:chgData name="Gordian, Selina" userId="f2e6ff90-8bf4-4bc8-bed9-6842e9e63bc5" providerId="ADAL" clId="{1A8C5498-A5C9-458F-926D-E3452A38B5AA}" dt="2024-02-21T19:41:29.255" v="67"/>
          <ac:spMkLst>
            <pc:docMk/>
            <pc:sldMk cId="2404585683" sldId="285"/>
            <ac:spMk id="27" creationId="{62DBBD71-F37A-77F4-E942-9C637E1B908D}"/>
          </ac:spMkLst>
        </pc:spChg>
        <pc:spChg chg="add mod">
          <ac:chgData name="Gordian, Selina" userId="f2e6ff90-8bf4-4bc8-bed9-6842e9e63bc5" providerId="ADAL" clId="{1A8C5498-A5C9-458F-926D-E3452A38B5AA}" dt="2024-02-21T19:41:29.255" v="67"/>
          <ac:spMkLst>
            <pc:docMk/>
            <pc:sldMk cId="2404585683" sldId="285"/>
            <ac:spMk id="28" creationId="{82EF0575-6555-A50E-8836-6B155C6A1A99}"/>
          </ac:spMkLst>
        </pc:spChg>
        <pc:spChg chg="add mod">
          <ac:chgData name="Gordian, Selina" userId="f2e6ff90-8bf4-4bc8-bed9-6842e9e63bc5" providerId="ADAL" clId="{1A8C5498-A5C9-458F-926D-E3452A38B5AA}" dt="2024-02-21T19:41:29.255" v="67"/>
          <ac:spMkLst>
            <pc:docMk/>
            <pc:sldMk cId="2404585683" sldId="285"/>
            <ac:spMk id="29" creationId="{581BBD03-BD4C-323B-FCD6-9F21B4D2CD96}"/>
          </ac:spMkLst>
        </pc:spChg>
        <pc:spChg chg="add mod">
          <ac:chgData name="Gordian, Selina" userId="f2e6ff90-8bf4-4bc8-bed9-6842e9e63bc5" providerId="ADAL" clId="{1A8C5498-A5C9-458F-926D-E3452A38B5AA}" dt="2024-02-21T19:41:29.255" v="67"/>
          <ac:spMkLst>
            <pc:docMk/>
            <pc:sldMk cId="2404585683" sldId="285"/>
            <ac:spMk id="30" creationId="{DF9C1323-9FC6-2F60-C339-39F90BEBDAB4}"/>
          </ac:spMkLst>
        </pc:spChg>
        <pc:spChg chg="add mod">
          <ac:chgData name="Gordian, Selina" userId="f2e6ff90-8bf4-4bc8-bed9-6842e9e63bc5" providerId="ADAL" clId="{1A8C5498-A5C9-458F-926D-E3452A38B5AA}" dt="2024-02-21T19:41:29.255" v="67"/>
          <ac:spMkLst>
            <pc:docMk/>
            <pc:sldMk cId="2404585683" sldId="285"/>
            <ac:spMk id="31" creationId="{A4B948EF-6FAC-9EE6-BA7A-0E2356F58A31}"/>
          </ac:spMkLst>
        </pc:spChg>
        <pc:spChg chg="add mod">
          <ac:chgData name="Gordian, Selina" userId="f2e6ff90-8bf4-4bc8-bed9-6842e9e63bc5" providerId="ADAL" clId="{1A8C5498-A5C9-458F-926D-E3452A38B5AA}" dt="2024-02-21T19:41:29.255" v="67"/>
          <ac:spMkLst>
            <pc:docMk/>
            <pc:sldMk cId="2404585683" sldId="285"/>
            <ac:spMk id="32" creationId="{E3ECDD26-3518-236E-9F53-C55947552284}"/>
          </ac:spMkLst>
        </pc:spChg>
        <pc:spChg chg="add mod">
          <ac:chgData name="Gordian, Selina" userId="f2e6ff90-8bf4-4bc8-bed9-6842e9e63bc5" providerId="ADAL" clId="{1A8C5498-A5C9-458F-926D-E3452A38B5AA}" dt="2024-02-21T19:41:29.255" v="67"/>
          <ac:spMkLst>
            <pc:docMk/>
            <pc:sldMk cId="2404585683" sldId="285"/>
            <ac:spMk id="33" creationId="{929EC321-EA40-6EDE-6B29-324800731FB0}"/>
          </ac:spMkLst>
        </pc:spChg>
        <pc:spChg chg="add mod">
          <ac:chgData name="Gordian, Selina" userId="f2e6ff90-8bf4-4bc8-bed9-6842e9e63bc5" providerId="ADAL" clId="{1A8C5498-A5C9-458F-926D-E3452A38B5AA}" dt="2024-02-21T19:41:29.255" v="67"/>
          <ac:spMkLst>
            <pc:docMk/>
            <pc:sldMk cId="2404585683" sldId="285"/>
            <ac:spMk id="34" creationId="{56ADF2C8-7694-7C2D-9A1B-DC040EF11C28}"/>
          </ac:spMkLst>
        </pc:spChg>
        <pc:spChg chg="add mod">
          <ac:chgData name="Gordian, Selina" userId="f2e6ff90-8bf4-4bc8-bed9-6842e9e63bc5" providerId="ADAL" clId="{1A8C5498-A5C9-458F-926D-E3452A38B5AA}" dt="2024-02-21T19:41:29.255" v="67"/>
          <ac:spMkLst>
            <pc:docMk/>
            <pc:sldMk cId="2404585683" sldId="285"/>
            <ac:spMk id="35" creationId="{6A9292F1-C7E7-0EA3-43EE-4C267285163C}"/>
          </ac:spMkLst>
        </pc:spChg>
        <pc:spChg chg="add mod">
          <ac:chgData name="Gordian, Selina" userId="f2e6ff90-8bf4-4bc8-bed9-6842e9e63bc5" providerId="ADAL" clId="{1A8C5498-A5C9-458F-926D-E3452A38B5AA}" dt="2024-02-21T19:41:29.255" v="67"/>
          <ac:spMkLst>
            <pc:docMk/>
            <pc:sldMk cId="2404585683" sldId="285"/>
            <ac:spMk id="36" creationId="{01F20F60-BAEC-EBE5-2B34-9AA009D4C6D2}"/>
          </ac:spMkLst>
        </pc:spChg>
        <pc:spChg chg="add mod">
          <ac:chgData name="Gordian, Selina" userId="f2e6ff90-8bf4-4bc8-bed9-6842e9e63bc5" providerId="ADAL" clId="{1A8C5498-A5C9-458F-926D-E3452A38B5AA}" dt="2024-02-21T19:41:29.255" v="67"/>
          <ac:spMkLst>
            <pc:docMk/>
            <pc:sldMk cId="2404585683" sldId="285"/>
            <ac:spMk id="37" creationId="{9CCDA036-32F2-B110-EDD2-B2DEE71D204A}"/>
          </ac:spMkLst>
        </pc:spChg>
        <pc:spChg chg="add mod">
          <ac:chgData name="Gordian, Selina" userId="f2e6ff90-8bf4-4bc8-bed9-6842e9e63bc5" providerId="ADAL" clId="{1A8C5498-A5C9-458F-926D-E3452A38B5AA}" dt="2024-02-21T19:41:29.255" v="67"/>
          <ac:spMkLst>
            <pc:docMk/>
            <pc:sldMk cId="2404585683" sldId="285"/>
            <ac:spMk id="38" creationId="{AAF3160D-DC21-F103-9003-178F62A66F84}"/>
          </ac:spMkLst>
        </pc:spChg>
        <pc:spChg chg="add mod">
          <ac:chgData name="Gordian, Selina" userId="f2e6ff90-8bf4-4bc8-bed9-6842e9e63bc5" providerId="ADAL" clId="{1A8C5498-A5C9-458F-926D-E3452A38B5AA}" dt="2024-02-21T19:41:29.255" v="67"/>
          <ac:spMkLst>
            <pc:docMk/>
            <pc:sldMk cId="2404585683" sldId="285"/>
            <ac:spMk id="39" creationId="{F62126F6-CFAD-589C-4AEC-205EE693825C}"/>
          </ac:spMkLst>
        </pc:spChg>
        <pc:spChg chg="add mod">
          <ac:chgData name="Gordian, Selina" userId="f2e6ff90-8bf4-4bc8-bed9-6842e9e63bc5" providerId="ADAL" clId="{1A8C5498-A5C9-458F-926D-E3452A38B5AA}" dt="2024-02-21T19:41:29.255" v="67"/>
          <ac:spMkLst>
            <pc:docMk/>
            <pc:sldMk cId="2404585683" sldId="285"/>
            <ac:spMk id="40" creationId="{CCF7DD9F-3F1E-B20C-1BD2-5589B9D70DB0}"/>
          </ac:spMkLst>
        </pc:spChg>
        <pc:spChg chg="add mod">
          <ac:chgData name="Gordian, Selina" userId="f2e6ff90-8bf4-4bc8-bed9-6842e9e63bc5" providerId="ADAL" clId="{1A8C5498-A5C9-458F-926D-E3452A38B5AA}" dt="2024-02-21T19:41:29.255" v="67"/>
          <ac:spMkLst>
            <pc:docMk/>
            <pc:sldMk cId="2404585683" sldId="285"/>
            <ac:spMk id="41" creationId="{7CE4E1DA-EFEB-0767-E7EB-DF02AC432CEF}"/>
          </ac:spMkLst>
        </pc:spChg>
        <pc:spChg chg="add mod">
          <ac:chgData name="Gordian, Selina" userId="f2e6ff90-8bf4-4bc8-bed9-6842e9e63bc5" providerId="ADAL" clId="{1A8C5498-A5C9-458F-926D-E3452A38B5AA}" dt="2024-02-21T19:41:29.255" v="67"/>
          <ac:spMkLst>
            <pc:docMk/>
            <pc:sldMk cId="2404585683" sldId="285"/>
            <ac:spMk id="42" creationId="{880C4AC5-7512-3C12-E850-C1F5FDFCC896}"/>
          </ac:spMkLst>
        </pc:spChg>
        <pc:spChg chg="add mod">
          <ac:chgData name="Gordian, Selina" userId="f2e6ff90-8bf4-4bc8-bed9-6842e9e63bc5" providerId="ADAL" clId="{1A8C5498-A5C9-458F-926D-E3452A38B5AA}" dt="2024-02-21T19:41:29.255" v="67"/>
          <ac:spMkLst>
            <pc:docMk/>
            <pc:sldMk cId="2404585683" sldId="285"/>
            <ac:spMk id="43" creationId="{CE3C34B9-E868-C959-0E32-E759188905D4}"/>
          </ac:spMkLst>
        </pc:spChg>
        <pc:spChg chg="add mod">
          <ac:chgData name="Gordian, Selina" userId="f2e6ff90-8bf4-4bc8-bed9-6842e9e63bc5" providerId="ADAL" clId="{1A8C5498-A5C9-458F-926D-E3452A38B5AA}" dt="2024-02-21T19:41:29.255" v="67"/>
          <ac:spMkLst>
            <pc:docMk/>
            <pc:sldMk cId="2404585683" sldId="285"/>
            <ac:spMk id="44" creationId="{4EFCAC56-C26C-FC64-613E-F3BAE7287399}"/>
          </ac:spMkLst>
        </pc:spChg>
        <pc:grpChg chg="add mod">
          <ac:chgData name="Gordian, Selina" userId="f2e6ff90-8bf4-4bc8-bed9-6842e9e63bc5" providerId="ADAL" clId="{1A8C5498-A5C9-458F-926D-E3452A38B5AA}" dt="2024-02-21T19:41:29.255" v="67"/>
          <ac:grpSpMkLst>
            <pc:docMk/>
            <pc:sldMk cId="2404585683" sldId="285"/>
            <ac:grpSpMk id="6" creationId="{69CCFFD1-94B6-1CC2-4A87-669D41C7703B}"/>
          </ac:grpSpMkLst>
        </pc:grpChg>
        <pc:grpChg chg="add mod">
          <ac:chgData name="Gordian, Selina" userId="f2e6ff90-8bf4-4bc8-bed9-6842e9e63bc5" providerId="ADAL" clId="{1A8C5498-A5C9-458F-926D-E3452A38B5AA}" dt="2024-02-21T19:41:29.255" v="67"/>
          <ac:grpSpMkLst>
            <pc:docMk/>
            <pc:sldMk cId="2404585683" sldId="285"/>
            <ac:grpSpMk id="11" creationId="{B0B08AFF-5CAF-9A15-C66B-145BA984D9FD}"/>
          </ac:grpSpMkLst>
        </pc:grpChg>
        <pc:picChg chg="add mod">
          <ac:chgData name="Gordian, Selina" userId="f2e6ff90-8bf4-4bc8-bed9-6842e9e63bc5" providerId="ADAL" clId="{1A8C5498-A5C9-458F-926D-E3452A38B5AA}" dt="2024-02-21T19:41:29.255" v="67"/>
          <ac:picMkLst>
            <pc:docMk/>
            <pc:sldMk cId="2404585683" sldId="285"/>
            <ac:picMk id="4" creationId="{7DA57814-1343-30A6-3B9D-5129C25DE4E1}"/>
          </ac:picMkLst>
        </pc:picChg>
      </pc:sldChg>
      <pc:sldChg chg="addSp delSp modSp new mod setBg">
        <pc:chgData name="Gordian, Selina" userId="f2e6ff90-8bf4-4bc8-bed9-6842e9e63bc5" providerId="ADAL" clId="{1A8C5498-A5C9-458F-926D-E3452A38B5AA}" dt="2024-02-22T16:14:05.279" v="712" actId="478"/>
        <pc:sldMkLst>
          <pc:docMk/>
          <pc:sldMk cId="3677587281" sldId="286"/>
        </pc:sldMkLst>
        <pc:spChg chg="del">
          <ac:chgData name="Gordian, Selina" userId="f2e6ff90-8bf4-4bc8-bed9-6842e9e63bc5" providerId="ADAL" clId="{1A8C5498-A5C9-458F-926D-E3452A38B5AA}" dt="2024-02-22T16:14:05.279" v="712" actId="478"/>
          <ac:spMkLst>
            <pc:docMk/>
            <pc:sldMk cId="3677587281" sldId="286"/>
            <ac:spMk id="2" creationId="{694F3490-8A3B-0BFE-C897-EFBD1A4D5A05}"/>
          </ac:spMkLst>
        </pc:spChg>
        <pc:spChg chg="add del mod">
          <ac:chgData name="Gordian, Selina" userId="f2e6ff90-8bf4-4bc8-bed9-6842e9e63bc5" providerId="ADAL" clId="{1A8C5498-A5C9-458F-926D-E3452A38B5AA}" dt="2024-02-22T16:14:04.239" v="711" actId="478"/>
          <ac:spMkLst>
            <pc:docMk/>
            <pc:sldMk cId="3677587281" sldId="286"/>
            <ac:spMk id="5" creationId="{C8A65728-EF9E-97C0-0534-D4479D007674}"/>
          </ac:spMkLst>
        </pc:spChg>
        <pc:spChg chg="add mod">
          <ac:chgData name="Gordian, Selina" userId="f2e6ff90-8bf4-4bc8-bed9-6842e9e63bc5" providerId="ADAL" clId="{1A8C5498-A5C9-458F-926D-E3452A38B5AA}" dt="2024-02-21T19:41:39.167" v="68"/>
          <ac:spMkLst>
            <pc:docMk/>
            <pc:sldMk cId="3677587281" sldId="286"/>
            <ac:spMk id="6" creationId="{9324C9CA-E0A4-CC02-7814-E53DB309EADA}"/>
          </ac:spMkLst>
        </pc:spChg>
        <pc:spChg chg="add mod">
          <ac:chgData name="Gordian, Selina" userId="f2e6ff90-8bf4-4bc8-bed9-6842e9e63bc5" providerId="ADAL" clId="{1A8C5498-A5C9-458F-926D-E3452A38B5AA}" dt="2024-02-21T19:41:39.167" v="68"/>
          <ac:spMkLst>
            <pc:docMk/>
            <pc:sldMk cId="3677587281" sldId="286"/>
            <ac:spMk id="7" creationId="{2309016A-726A-73D3-619B-9FBA26194479}"/>
          </ac:spMkLst>
        </pc:spChg>
        <pc:picChg chg="add mod">
          <ac:chgData name="Gordian, Selina" userId="f2e6ff90-8bf4-4bc8-bed9-6842e9e63bc5" providerId="ADAL" clId="{1A8C5498-A5C9-458F-926D-E3452A38B5AA}" dt="2024-02-21T19:41:39.167" v="68"/>
          <ac:picMkLst>
            <pc:docMk/>
            <pc:sldMk cId="3677587281" sldId="286"/>
            <ac:picMk id="4" creationId="{CE8B86A2-4965-4504-D034-4B056198C4B9}"/>
          </ac:picMkLst>
        </pc:picChg>
      </pc:sldChg>
      <pc:sldChg chg="addSp delSp modSp new mod setBg modAnim">
        <pc:chgData name="Gordian, Selina" userId="f2e6ff90-8bf4-4bc8-bed9-6842e9e63bc5" providerId="ADAL" clId="{1A8C5498-A5C9-458F-926D-E3452A38B5AA}" dt="2024-02-22T16:14:00.718" v="710" actId="478"/>
        <pc:sldMkLst>
          <pc:docMk/>
          <pc:sldMk cId="1804366433" sldId="287"/>
        </pc:sldMkLst>
        <pc:spChg chg="del">
          <ac:chgData name="Gordian, Selina" userId="f2e6ff90-8bf4-4bc8-bed9-6842e9e63bc5" providerId="ADAL" clId="{1A8C5498-A5C9-458F-926D-E3452A38B5AA}" dt="2024-02-22T16:14:00.718" v="710" actId="478"/>
          <ac:spMkLst>
            <pc:docMk/>
            <pc:sldMk cId="1804366433" sldId="287"/>
            <ac:spMk id="2" creationId="{D6B9C2AE-7F83-DB8F-9031-3C2E81F7FC31}"/>
          </ac:spMkLst>
        </pc:spChg>
        <pc:spChg chg="add del mod">
          <ac:chgData name="Gordian, Selina" userId="f2e6ff90-8bf4-4bc8-bed9-6842e9e63bc5" providerId="ADAL" clId="{1A8C5498-A5C9-458F-926D-E3452A38B5AA}" dt="2024-02-22T16:13:59.171" v="709" actId="478"/>
          <ac:spMkLst>
            <pc:docMk/>
            <pc:sldMk cId="1804366433" sldId="287"/>
            <ac:spMk id="5" creationId="{A9283FE2-FEB6-9B85-1FB1-9402BAD3F18C}"/>
          </ac:spMkLst>
        </pc:spChg>
        <pc:spChg chg="mod">
          <ac:chgData name="Gordian, Selina" userId="f2e6ff90-8bf4-4bc8-bed9-6842e9e63bc5" providerId="ADAL" clId="{1A8C5498-A5C9-458F-926D-E3452A38B5AA}" dt="2024-02-21T19:41:48.216" v="69"/>
          <ac:spMkLst>
            <pc:docMk/>
            <pc:sldMk cId="1804366433" sldId="287"/>
            <ac:spMk id="7" creationId="{BF3C930C-5B69-5610-A3A1-D05A43050027}"/>
          </ac:spMkLst>
        </pc:spChg>
        <pc:spChg chg="mod">
          <ac:chgData name="Gordian, Selina" userId="f2e6ff90-8bf4-4bc8-bed9-6842e9e63bc5" providerId="ADAL" clId="{1A8C5498-A5C9-458F-926D-E3452A38B5AA}" dt="2024-02-21T19:41:48.216" v="69"/>
          <ac:spMkLst>
            <pc:docMk/>
            <pc:sldMk cId="1804366433" sldId="287"/>
            <ac:spMk id="8" creationId="{36159512-6730-B08D-93EB-09FD1C1A9F1B}"/>
          </ac:spMkLst>
        </pc:spChg>
        <pc:spChg chg="mod">
          <ac:chgData name="Gordian, Selina" userId="f2e6ff90-8bf4-4bc8-bed9-6842e9e63bc5" providerId="ADAL" clId="{1A8C5498-A5C9-458F-926D-E3452A38B5AA}" dt="2024-02-21T19:41:48.216" v="69"/>
          <ac:spMkLst>
            <pc:docMk/>
            <pc:sldMk cId="1804366433" sldId="287"/>
            <ac:spMk id="9" creationId="{B2E5C994-F291-EAE5-C096-D32C0E33CF6B}"/>
          </ac:spMkLst>
        </pc:spChg>
        <pc:spChg chg="mod">
          <ac:chgData name="Gordian, Selina" userId="f2e6ff90-8bf4-4bc8-bed9-6842e9e63bc5" providerId="ADAL" clId="{1A8C5498-A5C9-458F-926D-E3452A38B5AA}" dt="2024-02-21T19:41:48.216" v="69"/>
          <ac:spMkLst>
            <pc:docMk/>
            <pc:sldMk cId="1804366433" sldId="287"/>
            <ac:spMk id="10" creationId="{9207EAA7-6F7E-6530-2360-D75142BC2B61}"/>
          </ac:spMkLst>
        </pc:spChg>
        <pc:spChg chg="mod">
          <ac:chgData name="Gordian, Selina" userId="f2e6ff90-8bf4-4bc8-bed9-6842e9e63bc5" providerId="ADAL" clId="{1A8C5498-A5C9-458F-926D-E3452A38B5AA}" dt="2024-02-21T19:41:48.216" v="69"/>
          <ac:spMkLst>
            <pc:docMk/>
            <pc:sldMk cId="1804366433" sldId="287"/>
            <ac:spMk id="12" creationId="{BAC846CD-929A-5342-5A22-2A81922C1225}"/>
          </ac:spMkLst>
        </pc:spChg>
        <pc:spChg chg="mod">
          <ac:chgData name="Gordian, Selina" userId="f2e6ff90-8bf4-4bc8-bed9-6842e9e63bc5" providerId="ADAL" clId="{1A8C5498-A5C9-458F-926D-E3452A38B5AA}" dt="2024-02-21T19:41:48.216" v="69"/>
          <ac:spMkLst>
            <pc:docMk/>
            <pc:sldMk cId="1804366433" sldId="287"/>
            <ac:spMk id="13" creationId="{E8F2BF9E-381F-FA1B-49CC-21D65A66C637}"/>
          </ac:spMkLst>
        </pc:spChg>
        <pc:spChg chg="mod">
          <ac:chgData name="Gordian, Selina" userId="f2e6ff90-8bf4-4bc8-bed9-6842e9e63bc5" providerId="ADAL" clId="{1A8C5498-A5C9-458F-926D-E3452A38B5AA}" dt="2024-02-21T19:41:48.216" v="69"/>
          <ac:spMkLst>
            <pc:docMk/>
            <pc:sldMk cId="1804366433" sldId="287"/>
            <ac:spMk id="14" creationId="{7C3450F3-77EF-ABA6-4F13-66D453B8385D}"/>
          </ac:spMkLst>
        </pc:spChg>
        <pc:spChg chg="mod">
          <ac:chgData name="Gordian, Selina" userId="f2e6ff90-8bf4-4bc8-bed9-6842e9e63bc5" providerId="ADAL" clId="{1A8C5498-A5C9-458F-926D-E3452A38B5AA}" dt="2024-02-21T19:41:48.216" v="69"/>
          <ac:spMkLst>
            <pc:docMk/>
            <pc:sldMk cId="1804366433" sldId="287"/>
            <ac:spMk id="15" creationId="{CFFAEFE5-4745-998C-15B9-CAB48C6BFF17}"/>
          </ac:spMkLst>
        </pc:spChg>
        <pc:spChg chg="add mod">
          <ac:chgData name="Gordian, Selina" userId="f2e6ff90-8bf4-4bc8-bed9-6842e9e63bc5" providerId="ADAL" clId="{1A8C5498-A5C9-458F-926D-E3452A38B5AA}" dt="2024-02-21T19:41:48.216" v="69"/>
          <ac:spMkLst>
            <pc:docMk/>
            <pc:sldMk cId="1804366433" sldId="287"/>
            <ac:spMk id="16" creationId="{C0712F44-89BB-E833-445C-BA857A9BF418}"/>
          </ac:spMkLst>
        </pc:spChg>
        <pc:spChg chg="add mod">
          <ac:chgData name="Gordian, Selina" userId="f2e6ff90-8bf4-4bc8-bed9-6842e9e63bc5" providerId="ADAL" clId="{1A8C5498-A5C9-458F-926D-E3452A38B5AA}" dt="2024-02-21T19:41:48.216" v="69"/>
          <ac:spMkLst>
            <pc:docMk/>
            <pc:sldMk cId="1804366433" sldId="287"/>
            <ac:spMk id="17" creationId="{8D3AE7D1-C1EA-3E46-A88D-23DF2A38D7DB}"/>
          </ac:spMkLst>
        </pc:spChg>
        <pc:spChg chg="add mod">
          <ac:chgData name="Gordian, Selina" userId="f2e6ff90-8bf4-4bc8-bed9-6842e9e63bc5" providerId="ADAL" clId="{1A8C5498-A5C9-458F-926D-E3452A38B5AA}" dt="2024-02-21T19:41:48.216" v="69"/>
          <ac:spMkLst>
            <pc:docMk/>
            <pc:sldMk cId="1804366433" sldId="287"/>
            <ac:spMk id="18" creationId="{4CB6F1F3-B369-8D76-844B-50595C00A2CF}"/>
          </ac:spMkLst>
        </pc:spChg>
        <pc:spChg chg="add mod">
          <ac:chgData name="Gordian, Selina" userId="f2e6ff90-8bf4-4bc8-bed9-6842e9e63bc5" providerId="ADAL" clId="{1A8C5498-A5C9-458F-926D-E3452A38B5AA}" dt="2024-02-21T19:41:48.216" v="69"/>
          <ac:spMkLst>
            <pc:docMk/>
            <pc:sldMk cId="1804366433" sldId="287"/>
            <ac:spMk id="19" creationId="{13530A6C-4FF5-1C23-DCED-BE3A2344D648}"/>
          </ac:spMkLst>
        </pc:spChg>
        <pc:spChg chg="add mod">
          <ac:chgData name="Gordian, Selina" userId="f2e6ff90-8bf4-4bc8-bed9-6842e9e63bc5" providerId="ADAL" clId="{1A8C5498-A5C9-458F-926D-E3452A38B5AA}" dt="2024-02-21T19:41:48.216" v="69"/>
          <ac:spMkLst>
            <pc:docMk/>
            <pc:sldMk cId="1804366433" sldId="287"/>
            <ac:spMk id="20" creationId="{030D4D7B-A895-8AA1-4AB2-0A090270D99D}"/>
          </ac:spMkLst>
        </pc:spChg>
        <pc:spChg chg="add mod">
          <ac:chgData name="Gordian, Selina" userId="f2e6ff90-8bf4-4bc8-bed9-6842e9e63bc5" providerId="ADAL" clId="{1A8C5498-A5C9-458F-926D-E3452A38B5AA}" dt="2024-02-21T19:41:48.216" v="69"/>
          <ac:spMkLst>
            <pc:docMk/>
            <pc:sldMk cId="1804366433" sldId="287"/>
            <ac:spMk id="21" creationId="{5BB939AA-721A-B6DC-EDB2-50FA0B7DAA11}"/>
          </ac:spMkLst>
        </pc:spChg>
        <pc:spChg chg="add mod">
          <ac:chgData name="Gordian, Selina" userId="f2e6ff90-8bf4-4bc8-bed9-6842e9e63bc5" providerId="ADAL" clId="{1A8C5498-A5C9-458F-926D-E3452A38B5AA}" dt="2024-02-21T19:41:48.216" v="69"/>
          <ac:spMkLst>
            <pc:docMk/>
            <pc:sldMk cId="1804366433" sldId="287"/>
            <ac:spMk id="22" creationId="{5C8DAE18-C1CC-0B02-8D4A-1AF3F25552B6}"/>
          </ac:spMkLst>
        </pc:spChg>
        <pc:spChg chg="add mod">
          <ac:chgData name="Gordian, Selina" userId="f2e6ff90-8bf4-4bc8-bed9-6842e9e63bc5" providerId="ADAL" clId="{1A8C5498-A5C9-458F-926D-E3452A38B5AA}" dt="2024-02-21T19:41:48.216" v="69"/>
          <ac:spMkLst>
            <pc:docMk/>
            <pc:sldMk cId="1804366433" sldId="287"/>
            <ac:spMk id="23" creationId="{454EC528-18CA-F288-2318-64FE02CEFCB1}"/>
          </ac:spMkLst>
        </pc:spChg>
        <pc:spChg chg="add mod">
          <ac:chgData name="Gordian, Selina" userId="f2e6ff90-8bf4-4bc8-bed9-6842e9e63bc5" providerId="ADAL" clId="{1A8C5498-A5C9-458F-926D-E3452A38B5AA}" dt="2024-02-21T19:41:48.216" v="69"/>
          <ac:spMkLst>
            <pc:docMk/>
            <pc:sldMk cId="1804366433" sldId="287"/>
            <ac:spMk id="24" creationId="{44C6CBBA-9253-E344-24EF-B3629E02E780}"/>
          </ac:spMkLst>
        </pc:spChg>
        <pc:spChg chg="add mod">
          <ac:chgData name="Gordian, Selina" userId="f2e6ff90-8bf4-4bc8-bed9-6842e9e63bc5" providerId="ADAL" clId="{1A8C5498-A5C9-458F-926D-E3452A38B5AA}" dt="2024-02-21T19:41:48.216" v="69"/>
          <ac:spMkLst>
            <pc:docMk/>
            <pc:sldMk cId="1804366433" sldId="287"/>
            <ac:spMk id="25" creationId="{50FDEDC4-00D0-1E2C-6DEE-846F24AD6833}"/>
          </ac:spMkLst>
        </pc:spChg>
        <pc:spChg chg="add mod">
          <ac:chgData name="Gordian, Selina" userId="f2e6ff90-8bf4-4bc8-bed9-6842e9e63bc5" providerId="ADAL" clId="{1A8C5498-A5C9-458F-926D-E3452A38B5AA}" dt="2024-02-21T19:41:48.216" v="69"/>
          <ac:spMkLst>
            <pc:docMk/>
            <pc:sldMk cId="1804366433" sldId="287"/>
            <ac:spMk id="26" creationId="{B9D3CC62-5CE5-DEBF-7655-EEDE1B878D5A}"/>
          </ac:spMkLst>
        </pc:spChg>
        <pc:spChg chg="add mod">
          <ac:chgData name="Gordian, Selina" userId="f2e6ff90-8bf4-4bc8-bed9-6842e9e63bc5" providerId="ADAL" clId="{1A8C5498-A5C9-458F-926D-E3452A38B5AA}" dt="2024-02-21T19:41:48.216" v="69"/>
          <ac:spMkLst>
            <pc:docMk/>
            <pc:sldMk cId="1804366433" sldId="287"/>
            <ac:spMk id="27" creationId="{AF4B6A0B-6E53-45D2-9360-3A5F56F51187}"/>
          </ac:spMkLst>
        </pc:spChg>
        <pc:spChg chg="add mod">
          <ac:chgData name="Gordian, Selina" userId="f2e6ff90-8bf4-4bc8-bed9-6842e9e63bc5" providerId="ADAL" clId="{1A8C5498-A5C9-458F-926D-E3452A38B5AA}" dt="2024-02-21T19:41:48.216" v="69"/>
          <ac:spMkLst>
            <pc:docMk/>
            <pc:sldMk cId="1804366433" sldId="287"/>
            <ac:spMk id="28" creationId="{8D737070-B44F-498F-059E-3DB12A7A2681}"/>
          </ac:spMkLst>
        </pc:spChg>
        <pc:spChg chg="add mod">
          <ac:chgData name="Gordian, Selina" userId="f2e6ff90-8bf4-4bc8-bed9-6842e9e63bc5" providerId="ADAL" clId="{1A8C5498-A5C9-458F-926D-E3452A38B5AA}" dt="2024-02-21T19:41:48.216" v="69"/>
          <ac:spMkLst>
            <pc:docMk/>
            <pc:sldMk cId="1804366433" sldId="287"/>
            <ac:spMk id="29" creationId="{C8DFC01E-774F-A281-48B8-9291B117F94E}"/>
          </ac:spMkLst>
        </pc:spChg>
        <pc:spChg chg="add mod">
          <ac:chgData name="Gordian, Selina" userId="f2e6ff90-8bf4-4bc8-bed9-6842e9e63bc5" providerId="ADAL" clId="{1A8C5498-A5C9-458F-926D-E3452A38B5AA}" dt="2024-02-21T19:41:48.216" v="69"/>
          <ac:spMkLst>
            <pc:docMk/>
            <pc:sldMk cId="1804366433" sldId="287"/>
            <ac:spMk id="30" creationId="{9BBAD5AD-9BC9-7C20-C24D-24302C2452E7}"/>
          </ac:spMkLst>
        </pc:spChg>
        <pc:spChg chg="add mod">
          <ac:chgData name="Gordian, Selina" userId="f2e6ff90-8bf4-4bc8-bed9-6842e9e63bc5" providerId="ADAL" clId="{1A8C5498-A5C9-458F-926D-E3452A38B5AA}" dt="2024-02-21T19:41:48.216" v="69"/>
          <ac:spMkLst>
            <pc:docMk/>
            <pc:sldMk cId="1804366433" sldId="287"/>
            <ac:spMk id="31" creationId="{1D00A22A-5AA1-A9B9-0E47-A3D6C65A528C}"/>
          </ac:spMkLst>
        </pc:spChg>
        <pc:spChg chg="add mod">
          <ac:chgData name="Gordian, Selina" userId="f2e6ff90-8bf4-4bc8-bed9-6842e9e63bc5" providerId="ADAL" clId="{1A8C5498-A5C9-458F-926D-E3452A38B5AA}" dt="2024-02-21T19:41:48.216" v="69"/>
          <ac:spMkLst>
            <pc:docMk/>
            <pc:sldMk cId="1804366433" sldId="287"/>
            <ac:spMk id="32" creationId="{33E76F54-9369-EE05-6220-92413FE857CB}"/>
          </ac:spMkLst>
        </pc:spChg>
        <pc:spChg chg="add mod">
          <ac:chgData name="Gordian, Selina" userId="f2e6ff90-8bf4-4bc8-bed9-6842e9e63bc5" providerId="ADAL" clId="{1A8C5498-A5C9-458F-926D-E3452A38B5AA}" dt="2024-02-21T19:41:48.216" v="69"/>
          <ac:spMkLst>
            <pc:docMk/>
            <pc:sldMk cId="1804366433" sldId="287"/>
            <ac:spMk id="33" creationId="{F9AA9CB3-284A-3715-DF77-947366DBB217}"/>
          </ac:spMkLst>
        </pc:spChg>
        <pc:spChg chg="add mod">
          <ac:chgData name="Gordian, Selina" userId="f2e6ff90-8bf4-4bc8-bed9-6842e9e63bc5" providerId="ADAL" clId="{1A8C5498-A5C9-458F-926D-E3452A38B5AA}" dt="2024-02-21T19:41:48.216" v="69"/>
          <ac:spMkLst>
            <pc:docMk/>
            <pc:sldMk cId="1804366433" sldId="287"/>
            <ac:spMk id="34" creationId="{C243D8F6-C807-F633-0185-E6FE7659931D}"/>
          </ac:spMkLst>
        </pc:spChg>
        <pc:spChg chg="add mod">
          <ac:chgData name="Gordian, Selina" userId="f2e6ff90-8bf4-4bc8-bed9-6842e9e63bc5" providerId="ADAL" clId="{1A8C5498-A5C9-458F-926D-E3452A38B5AA}" dt="2024-02-21T19:41:48.216" v="69"/>
          <ac:spMkLst>
            <pc:docMk/>
            <pc:sldMk cId="1804366433" sldId="287"/>
            <ac:spMk id="35" creationId="{64B83993-4227-5E30-2B6F-1536B78FD1C8}"/>
          </ac:spMkLst>
        </pc:spChg>
        <pc:spChg chg="add mod">
          <ac:chgData name="Gordian, Selina" userId="f2e6ff90-8bf4-4bc8-bed9-6842e9e63bc5" providerId="ADAL" clId="{1A8C5498-A5C9-458F-926D-E3452A38B5AA}" dt="2024-02-21T19:41:48.216" v="69"/>
          <ac:spMkLst>
            <pc:docMk/>
            <pc:sldMk cId="1804366433" sldId="287"/>
            <ac:spMk id="36" creationId="{F7E5977F-D2F2-A89D-D785-83188E3DD0B3}"/>
          </ac:spMkLst>
        </pc:spChg>
        <pc:spChg chg="add mod">
          <ac:chgData name="Gordian, Selina" userId="f2e6ff90-8bf4-4bc8-bed9-6842e9e63bc5" providerId="ADAL" clId="{1A8C5498-A5C9-458F-926D-E3452A38B5AA}" dt="2024-02-21T19:41:48.216" v="69"/>
          <ac:spMkLst>
            <pc:docMk/>
            <pc:sldMk cId="1804366433" sldId="287"/>
            <ac:spMk id="37" creationId="{2CE4C051-FC50-6A83-651D-EB2231682B41}"/>
          </ac:spMkLst>
        </pc:spChg>
        <pc:spChg chg="add mod">
          <ac:chgData name="Gordian, Selina" userId="f2e6ff90-8bf4-4bc8-bed9-6842e9e63bc5" providerId="ADAL" clId="{1A8C5498-A5C9-458F-926D-E3452A38B5AA}" dt="2024-02-21T19:41:48.216" v="69"/>
          <ac:spMkLst>
            <pc:docMk/>
            <pc:sldMk cId="1804366433" sldId="287"/>
            <ac:spMk id="38" creationId="{E7169B0C-A548-CAE2-66FE-9501E4645861}"/>
          </ac:spMkLst>
        </pc:spChg>
        <pc:spChg chg="add mod">
          <ac:chgData name="Gordian, Selina" userId="f2e6ff90-8bf4-4bc8-bed9-6842e9e63bc5" providerId="ADAL" clId="{1A8C5498-A5C9-458F-926D-E3452A38B5AA}" dt="2024-02-21T19:41:48.216" v="69"/>
          <ac:spMkLst>
            <pc:docMk/>
            <pc:sldMk cId="1804366433" sldId="287"/>
            <ac:spMk id="39" creationId="{8B3F10EB-BDD4-6F05-0F0B-F111EB276247}"/>
          </ac:spMkLst>
        </pc:spChg>
        <pc:spChg chg="add mod">
          <ac:chgData name="Gordian, Selina" userId="f2e6ff90-8bf4-4bc8-bed9-6842e9e63bc5" providerId="ADAL" clId="{1A8C5498-A5C9-458F-926D-E3452A38B5AA}" dt="2024-02-21T19:41:48.216" v="69"/>
          <ac:spMkLst>
            <pc:docMk/>
            <pc:sldMk cId="1804366433" sldId="287"/>
            <ac:spMk id="40" creationId="{947A3CB6-FCE5-A244-1CB7-E37C06D2231D}"/>
          </ac:spMkLst>
        </pc:spChg>
        <pc:spChg chg="add mod">
          <ac:chgData name="Gordian, Selina" userId="f2e6ff90-8bf4-4bc8-bed9-6842e9e63bc5" providerId="ADAL" clId="{1A8C5498-A5C9-458F-926D-E3452A38B5AA}" dt="2024-02-21T19:41:48.216" v="69"/>
          <ac:spMkLst>
            <pc:docMk/>
            <pc:sldMk cId="1804366433" sldId="287"/>
            <ac:spMk id="41" creationId="{E43F5D59-E3B5-4304-7627-258A08674CB7}"/>
          </ac:spMkLst>
        </pc:spChg>
        <pc:spChg chg="add mod">
          <ac:chgData name="Gordian, Selina" userId="f2e6ff90-8bf4-4bc8-bed9-6842e9e63bc5" providerId="ADAL" clId="{1A8C5498-A5C9-458F-926D-E3452A38B5AA}" dt="2024-02-21T19:41:48.216" v="69"/>
          <ac:spMkLst>
            <pc:docMk/>
            <pc:sldMk cId="1804366433" sldId="287"/>
            <ac:spMk id="42" creationId="{713C38ED-CADC-C1DE-F6E9-A65635DAE704}"/>
          </ac:spMkLst>
        </pc:spChg>
        <pc:spChg chg="add mod">
          <ac:chgData name="Gordian, Selina" userId="f2e6ff90-8bf4-4bc8-bed9-6842e9e63bc5" providerId="ADAL" clId="{1A8C5498-A5C9-458F-926D-E3452A38B5AA}" dt="2024-02-21T19:41:48.216" v="69"/>
          <ac:spMkLst>
            <pc:docMk/>
            <pc:sldMk cId="1804366433" sldId="287"/>
            <ac:spMk id="43" creationId="{517E271E-5B46-A19C-4A1F-165B9A122044}"/>
          </ac:spMkLst>
        </pc:spChg>
        <pc:spChg chg="add mod">
          <ac:chgData name="Gordian, Selina" userId="f2e6ff90-8bf4-4bc8-bed9-6842e9e63bc5" providerId="ADAL" clId="{1A8C5498-A5C9-458F-926D-E3452A38B5AA}" dt="2024-02-21T19:41:48.216" v="69"/>
          <ac:spMkLst>
            <pc:docMk/>
            <pc:sldMk cId="1804366433" sldId="287"/>
            <ac:spMk id="44" creationId="{DDDC9D18-A62A-5CEF-88CA-4FD18CB775F1}"/>
          </ac:spMkLst>
        </pc:spChg>
        <pc:grpChg chg="add mod">
          <ac:chgData name="Gordian, Selina" userId="f2e6ff90-8bf4-4bc8-bed9-6842e9e63bc5" providerId="ADAL" clId="{1A8C5498-A5C9-458F-926D-E3452A38B5AA}" dt="2024-02-21T19:41:48.216" v="69"/>
          <ac:grpSpMkLst>
            <pc:docMk/>
            <pc:sldMk cId="1804366433" sldId="287"/>
            <ac:grpSpMk id="6" creationId="{6D635B94-B0F5-B6CA-F4AA-6701298B46C5}"/>
          </ac:grpSpMkLst>
        </pc:grpChg>
        <pc:grpChg chg="add mod">
          <ac:chgData name="Gordian, Selina" userId="f2e6ff90-8bf4-4bc8-bed9-6842e9e63bc5" providerId="ADAL" clId="{1A8C5498-A5C9-458F-926D-E3452A38B5AA}" dt="2024-02-21T19:41:48.216" v="69"/>
          <ac:grpSpMkLst>
            <pc:docMk/>
            <pc:sldMk cId="1804366433" sldId="287"/>
            <ac:grpSpMk id="11" creationId="{0839AC32-2F19-0CBA-FD85-ABF547226AFB}"/>
          </ac:grpSpMkLst>
        </pc:grpChg>
        <pc:picChg chg="add mod">
          <ac:chgData name="Gordian, Selina" userId="f2e6ff90-8bf4-4bc8-bed9-6842e9e63bc5" providerId="ADAL" clId="{1A8C5498-A5C9-458F-926D-E3452A38B5AA}" dt="2024-02-21T19:41:48.216" v="69"/>
          <ac:picMkLst>
            <pc:docMk/>
            <pc:sldMk cId="1804366433" sldId="287"/>
            <ac:picMk id="4" creationId="{1F44BEED-DBE0-33CE-514F-04504B54B6B8}"/>
          </ac:picMkLst>
        </pc:picChg>
      </pc:sldChg>
      <pc:sldChg chg="addSp delSp modSp add mod setBg">
        <pc:chgData name="Gordian, Selina" userId="f2e6ff90-8bf4-4bc8-bed9-6842e9e63bc5" providerId="ADAL" clId="{1A8C5498-A5C9-458F-926D-E3452A38B5AA}" dt="2024-02-22T16:14:48.527" v="727" actId="478"/>
        <pc:sldMkLst>
          <pc:docMk/>
          <pc:sldMk cId="3440160698" sldId="288"/>
        </pc:sldMkLst>
        <pc:spChg chg="mod">
          <ac:chgData name="Gordian, Selina" userId="f2e6ff90-8bf4-4bc8-bed9-6842e9e63bc5" providerId="ADAL" clId="{1A8C5498-A5C9-458F-926D-E3452A38B5AA}" dt="2024-02-22T16:14:28.382" v="721" actId="2711"/>
          <ac:spMkLst>
            <pc:docMk/>
            <pc:sldMk cId="3440160698" sldId="288"/>
            <ac:spMk id="2" creationId="{8B9503BB-D0AF-565F-E98A-5488EF3EF5DC}"/>
          </ac:spMkLst>
        </pc:spChg>
        <pc:spChg chg="mod">
          <ac:chgData name="Gordian, Selina" userId="f2e6ff90-8bf4-4bc8-bed9-6842e9e63bc5" providerId="ADAL" clId="{1A8C5498-A5C9-458F-926D-E3452A38B5AA}" dt="2024-02-22T16:14:45.756" v="726" actId="12"/>
          <ac:spMkLst>
            <pc:docMk/>
            <pc:sldMk cId="3440160698" sldId="288"/>
            <ac:spMk id="3" creationId="{B1AAB4B1-14DE-7CBC-9850-41C621A02E3D}"/>
          </ac:spMkLst>
        </pc:spChg>
        <pc:spChg chg="add del mod">
          <ac:chgData name="Gordian, Selina" userId="f2e6ff90-8bf4-4bc8-bed9-6842e9e63bc5" providerId="ADAL" clId="{1A8C5498-A5C9-458F-926D-E3452A38B5AA}" dt="2024-02-22T16:14:33.231" v="722" actId="478"/>
          <ac:spMkLst>
            <pc:docMk/>
            <pc:sldMk cId="3440160698" sldId="288"/>
            <ac:spMk id="4" creationId="{A424CAC6-0E2B-9EA5-F32C-7D75E9A5D58B}"/>
          </ac:spMkLst>
        </pc:spChg>
        <pc:spChg chg="add del mod">
          <ac:chgData name="Gordian, Selina" userId="f2e6ff90-8bf4-4bc8-bed9-6842e9e63bc5" providerId="ADAL" clId="{1A8C5498-A5C9-458F-926D-E3452A38B5AA}" dt="2024-02-22T16:14:48.527" v="727" actId="478"/>
          <ac:spMkLst>
            <pc:docMk/>
            <pc:sldMk cId="3440160698" sldId="288"/>
            <ac:spMk id="5" creationId="{71046386-62C7-A456-48CA-FA87AD50508A}"/>
          </ac:spMkLst>
        </pc:spChg>
      </pc:sldChg>
      <pc:sldChg chg="addSp delSp modSp add mod replId setBg">
        <pc:chgData name="Gordian, Selina" userId="f2e6ff90-8bf4-4bc8-bed9-6842e9e63bc5" providerId="ADAL" clId="{1A8C5498-A5C9-458F-926D-E3452A38B5AA}" dt="2024-02-22T16:15:58.329" v="743" actId="1076"/>
        <pc:sldMkLst>
          <pc:docMk/>
          <pc:sldMk cId="2864506968" sldId="289"/>
        </pc:sldMkLst>
        <pc:spChg chg="mod">
          <ac:chgData name="Gordian, Selina" userId="f2e6ff90-8bf4-4bc8-bed9-6842e9e63bc5" providerId="ADAL" clId="{1A8C5498-A5C9-458F-926D-E3452A38B5AA}" dt="2024-02-22T16:15:23.009" v="733" actId="2711"/>
          <ac:spMkLst>
            <pc:docMk/>
            <pc:sldMk cId="2864506968" sldId="289"/>
            <ac:spMk id="2" creationId="{24ED82F0-7AF1-A9EB-CA72-CFFF2841F93D}"/>
          </ac:spMkLst>
        </pc:spChg>
        <pc:spChg chg="del">
          <ac:chgData name="Gordian, Selina" userId="f2e6ff90-8bf4-4bc8-bed9-6842e9e63bc5" providerId="ADAL" clId="{1A8C5498-A5C9-458F-926D-E3452A38B5AA}" dt="2024-02-22T16:15:41.029" v="739" actId="478"/>
          <ac:spMkLst>
            <pc:docMk/>
            <pc:sldMk cId="2864506968" sldId="289"/>
            <ac:spMk id="3" creationId="{A5968F44-A567-07A7-005E-126B5BE77A5B}"/>
          </ac:spMkLst>
        </pc:spChg>
        <pc:spChg chg="add mod">
          <ac:chgData name="Gordian, Selina" userId="f2e6ff90-8bf4-4bc8-bed9-6842e9e63bc5" providerId="ADAL" clId="{1A8C5498-A5C9-458F-926D-E3452A38B5AA}" dt="2024-02-22T16:15:38.798" v="738" actId="1076"/>
          <ac:spMkLst>
            <pc:docMk/>
            <pc:sldMk cId="2864506968" sldId="289"/>
            <ac:spMk id="4" creationId="{6EE75427-99DF-6980-2B9F-D99620CED37B}"/>
          </ac:spMkLst>
        </pc:spChg>
        <pc:spChg chg="add del mod">
          <ac:chgData name="Gordian, Selina" userId="f2e6ff90-8bf4-4bc8-bed9-6842e9e63bc5" providerId="ADAL" clId="{1A8C5498-A5C9-458F-926D-E3452A38B5AA}" dt="2024-02-22T16:15:26.493" v="734" actId="478"/>
          <ac:spMkLst>
            <pc:docMk/>
            <pc:sldMk cId="2864506968" sldId="289"/>
            <ac:spMk id="5" creationId="{F949DC5F-4F21-621F-1C4C-F6205C49CB83}"/>
          </ac:spMkLst>
        </pc:spChg>
        <pc:spChg chg="add mod">
          <ac:chgData name="Gordian, Selina" userId="f2e6ff90-8bf4-4bc8-bed9-6842e9e63bc5" providerId="ADAL" clId="{1A8C5498-A5C9-458F-926D-E3452A38B5AA}" dt="2024-02-22T16:15:54.685" v="742" actId="12"/>
          <ac:spMkLst>
            <pc:docMk/>
            <pc:sldMk cId="2864506968" sldId="289"/>
            <ac:spMk id="6" creationId="{178EBC54-5A4B-EE1D-1B74-40552B44C496}"/>
          </ac:spMkLst>
        </pc:spChg>
        <pc:graphicFrameChg chg="add mod">
          <ac:chgData name="Gordian, Selina" userId="f2e6ff90-8bf4-4bc8-bed9-6842e9e63bc5" providerId="ADAL" clId="{1A8C5498-A5C9-458F-926D-E3452A38B5AA}" dt="2024-02-22T16:15:58.329" v="743" actId="1076"/>
          <ac:graphicFrameMkLst>
            <pc:docMk/>
            <pc:sldMk cId="2864506968" sldId="289"/>
            <ac:graphicFrameMk id="7" creationId="{37084643-73CB-9FC9-FC27-531EDB420F67}"/>
          </ac:graphicFrameMkLst>
        </pc:graphicFrameChg>
      </pc:sldChg>
      <pc:sldChg chg="addSp delSp modSp add mod replId setBg delAnim modAnim">
        <pc:chgData name="Gordian, Selina" userId="f2e6ff90-8bf4-4bc8-bed9-6842e9e63bc5" providerId="ADAL" clId="{1A8C5498-A5C9-458F-926D-E3452A38B5AA}" dt="2024-02-22T16:31:14.111" v="757" actId="1076"/>
        <pc:sldMkLst>
          <pc:docMk/>
          <pc:sldMk cId="2247121775" sldId="290"/>
        </pc:sldMkLst>
        <pc:spChg chg="del">
          <ac:chgData name="Gordian, Selina" userId="f2e6ff90-8bf4-4bc8-bed9-6842e9e63bc5" providerId="ADAL" clId="{1A8C5498-A5C9-458F-926D-E3452A38B5AA}" dt="2024-02-22T16:16:09.172" v="745" actId="478"/>
          <ac:spMkLst>
            <pc:docMk/>
            <pc:sldMk cId="2247121775" sldId="290"/>
            <ac:spMk id="2" creationId="{BDC11A54-FB55-166A-1722-FE1C246A4A2A}"/>
          </ac:spMkLst>
        </pc:spChg>
        <pc:spChg chg="del">
          <ac:chgData name="Gordian, Selina" userId="f2e6ff90-8bf4-4bc8-bed9-6842e9e63bc5" providerId="ADAL" clId="{1A8C5498-A5C9-458F-926D-E3452A38B5AA}" dt="2024-02-22T16:16:11.423" v="746" actId="478"/>
          <ac:spMkLst>
            <pc:docMk/>
            <pc:sldMk cId="2247121775" sldId="290"/>
            <ac:spMk id="3" creationId="{4D42DCD2-6316-4DCB-A6E5-DB8EA49FD73B}"/>
          </ac:spMkLst>
        </pc:spChg>
        <pc:spChg chg="add del mod">
          <ac:chgData name="Gordian, Selina" userId="f2e6ff90-8bf4-4bc8-bed9-6842e9e63bc5" providerId="ADAL" clId="{1A8C5498-A5C9-458F-926D-E3452A38B5AA}" dt="2024-02-22T16:16:06.932" v="744" actId="478"/>
          <ac:spMkLst>
            <pc:docMk/>
            <pc:sldMk cId="2247121775" sldId="290"/>
            <ac:spMk id="6" creationId="{95DA2BDB-FE50-81D9-3BF8-3BC1CFAF5072}"/>
          </ac:spMkLst>
        </pc:spChg>
        <pc:picChg chg="add del mod">
          <ac:chgData name="Gordian, Selina" userId="f2e6ff90-8bf4-4bc8-bed9-6842e9e63bc5" providerId="ADAL" clId="{1A8C5498-A5C9-458F-926D-E3452A38B5AA}" dt="2024-02-22T16:16:23.554" v="750" actId="478"/>
          <ac:picMkLst>
            <pc:docMk/>
            <pc:sldMk cId="2247121775" sldId="290"/>
            <ac:picMk id="4" creationId="{6C36D23F-2701-54B2-3083-0AC00056558C}"/>
          </ac:picMkLst>
        </pc:picChg>
        <pc:picChg chg="add del mod">
          <ac:chgData name="Gordian, Selina" userId="f2e6ff90-8bf4-4bc8-bed9-6842e9e63bc5" providerId="ADAL" clId="{1A8C5498-A5C9-458F-926D-E3452A38B5AA}" dt="2024-02-22T16:16:23.554" v="750" actId="478"/>
          <ac:picMkLst>
            <pc:docMk/>
            <pc:sldMk cId="2247121775" sldId="290"/>
            <ac:picMk id="5" creationId="{9300D460-7285-ACD1-31AD-31839066D4AB}"/>
          </ac:picMkLst>
        </pc:picChg>
        <pc:picChg chg="add mod">
          <ac:chgData name="Gordian, Selina" userId="f2e6ff90-8bf4-4bc8-bed9-6842e9e63bc5" providerId="ADAL" clId="{1A8C5498-A5C9-458F-926D-E3452A38B5AA}" dt="2024-02-22T16:31:14.111" v="757" actId="1076"/>
          <ac:picMkLst>
            <pc:docMk/>
            <pc:sldMk cId="2247121775" sldId="290"/>
            <ac:picMk id="7" creationId="{0A1D655C-EF32-9C69-546D-269717C98C9A}"/>
          </ac:picMkLst>
        </pc:picChg>
      </pc:sldChg>
      <pc:sldChg chg="addSp delSp modSp add mod replId setBg modAnim">
        <pc:chgData name="Gordian, Selina" userId="f2e6ff90-8bf4-4bc8-bed9-6842e9e63bc5" providerId="ADAL" clId="{1A8C5498-A5C9-458F-926D-E3452A38B5AA}" dt="2024-02-22T16:16:40.921" v="755" actId="1076"/>
        <pc:sldMkLst>
          <pc:docMk/>
          <pc:sldMk cId="3358380890" sldId="291"/>
        </pc:sldMkLst>
        <pc:spChg chg="del">
          <ac:chgData name="Gordian, Selina" userId="f2e6ff90-8bf4-4bc8-bed9-6842e9e63bc5" providerId="ADAL" clId="{1A8C5498-A5C9-458F-926D-E3452A38B5AA}" dt="2024-02-22T16:16:32.527" v="752" actId="478"/>
          <ac:spMkLst>
            <pc:docMk/>
            <pc:sldMk cId="3358380890" sldId="291"/>
            <ac:spMk id="2" creationId="{8531702B-5D57-C6F5-0860-526537DD608C}"/>
          </ac:spMkLst>
        </pc:spChg>
        <pc:spChg chg="del">
          <ac:chgData name="Gordian, Selina" userId="f2e6ff90-8bf4-4bc8-bed9-6842e9e63bc5" providerId="ADAL" clId="{1A8C5498-A5C9-458F-926D-E3452A38B5AA}" dt="2024-02-22T16:16:34.216" v="753" actId="478"/>
          <ac:spMkLst>
            <pc:docMk/>
            <pc:sldMk cId="3358380890" sldId="291"/>
            <ac:spMk id="3" creationId="{F86C72DC-A541-B478-3CC9-607B6545719C}"/>
          </ac:spMkLst>
        </pc:spChg>
        <pc:spChg chg="add del mod">
          <ac:chgData name="Gordian, Selina" userId="f2e6ff90-8bf4-4bc8-bed9-6842e9e63bc5" providerId="ADAL" clId="{1A8C5498-A5C9-458F-926D-E3452A38B5AA}" dt="2024-02-22T16:16:30.830" v="751" actId="478"/>
          <ac:spMkLst>
            <pc:docMk/>
            <pc:sldMk cId="3358380890" sldId="291"/>
            <ac:spMk id="6" creationId="{7FA06869-871A-2D48-667B-B2183D67D61E}"/>
          </ac:spMkLst>
        </pc:spChg>
        <pc:picChg chg="add mod">
          <ac:chgData name="Gordian, Selina" userId="f2e6ff90-8bf4-4bc8-bed9-6842e9e63bc5" providerId="ADAL" clId="{1A8C5498-A5C9-458F-926D-E3452A38B5AA}" dt="2024-02-21T19:42:29.315" v="74"/>
          <ac:picMkLst>
            <pc:docMk/>
            <pc:sldMk cId="3358380890" sldId="291"/>
            <ac:picMk id="4" creationId="{EFD4BB0D-6D3D-DFBA-BC0B-B77B5A006E80}"/>
          </ac:picMkLst>
        </pc:picChg>
        <pc:picChg chg="add mod">
          <ac:chgData name="Gordian, Selina" userId="f2e6ff90-8bf4-4bc8-bed9-6842e9e63bc5" providerId="ADAL" clId="{1A8C5498-A5C9-458F-926D-E3452A38B5AA}" dt="2024-02-21T19:42:29.315" v="74"/>
          <ac:picMkLst>
            <pc:docMk/>
            <pc:sldMk cId="3358380890" sldId="291"/>
            <ac:picMk id="5" creationId="{EE1F9656-7D42-F428-E12D-ECE0D20735AF}"/>
          </ac:picMkLst>
        </pc:picChg>
        <pc:picChg chg="add mod">
          <ac:chgData name="Gordian, Selina" userId="f2e6ff90-8bf4-4bc8-bed9-6842e9e63bc5" providerId="ADAL" clId="{1A8C5498-A5C9-458F-926D-E3452A38B5AA}" dt="2024-02-22T16:16:40.921" v="755" actId="1076"/>
          <ac:picMkLst>
            <pc:docMk/>
            <pc:sldMk cId="3358380890" sldId="291"/>
            <ac:picMk id="7" creationId="{E38C0CCE-89A9-FAAB-81CD-F7A9599E8A4E}"/>
          </ac:picMkLst>
        </pc:picChg>
      </pc:sldChg>
      <pc:sldChg chg="addSp modSp add mod ord replId setBg">
        <pc:chgData name="Gordian, Selina" userId="f2e6ff90-8bf4-4bc8-bed9-6842e9e63bc5" providerId="ADAL" clId="{1A8C5498-A5C9-458F-926D-E3452A38B5AA}" dt="2024-02-22T16:58:22.258" v="921"/>
        <pc:sldMkLst>
          <pc:docMk/>
          <pc:sldMk cId="29751491" sldId="292"/>
        </pc:sldMkLst>
        <pc:spChg chg="mod">
          <ac:chgData name="Gordian, Selina" userId="f2e6ff90-8bf4-4bc8-bed9-6842e9e63bc5" providerId="ADAL" clId="{1A8C5498-A5C9-458F-926D-E3452A38B5AA}" dt="2024-02-22T16:31:49.420" v="762" actId="2711"/>
          <ac:spMkLst>
            <pc:docMk/>
            <pc:sldMk cId="29751491" sldId="292"/>
            <ac:spMk id="2" creationId="{15FF7E24-B7D4-5E5B-7F83-F8A7C2520B5C}"/>
          </ac:spMkLst>
        </pc:spChg>
        <pc:spChg chg="mod">
          <ac:chgData name="Gordian, Selina" userId="f2e6ff90-8bf4-4bc8-bed9-6842e9e63bc5" providerId="ADAL" clId="{1A8C5498-A5C9-458F-926D-E3452A38B5AA}" dt="2024-02-22T16:32:01.052" v="764"/>
          <ac:spMkLst>
            <pc:docMk/>
            <pc:sldMk cId="29751491" sldId="292"/>
            <ac:spMk id="3" creationId="{0E7BC635-6D0E-26AF-2CB4-FC39D5CED069}"/>
          </ac:spMkLst>
        </pc:spChg>
        <pc:spChg chg="add mod">
          <ac:chgData name="Gordian, Selina" userId="f2e6ff90-8bf4-4bc8-bed9-6842e9e63bc5" providerId="ADAL" clId="{1A8C5498-A5C9-458F-926D-E3452A38B5AA}" dt="2024-02-22T16:32:13.124" v="765"/>
          <ac:spMkLst>
            <pc:docMk/>
            <pc:sldMk cId="29751491" sldId="292"/>
            <ac:spMk id="7" creationId="{2535139A-18B0-7CE8-B7D6-1809F85C2072}"/>
          </ac:spMkLst>
        </pc:spChg>
        <pc:spChg chg="add mod">
          <ac:chgData name="Gordian, Selina" userId="f2e6ff90-8bf4-4bc8-bed9-6842e9e63bc5" providerId="ADAL" clId="{1A8C5498-A5C9-458F-926D-E3452A38B5AA}" dt="2024-02-22T16:32:13.124" v="765"/>
          <ac:spMkLst>
            <pc:docMk/>
            <pc:sldMk cId="29751491" sldId="292"/>
            <ac:spMk id="8" creationId="{AC9068AA-9A1E-42B0-BF93-BF23F1ED876B}"/>
          </ac:spMkLst>
        </pc:spChg>
        <pc:spChg chg="add mod">
          <ac:chgData name="Gordian, Selina" userId="f2e6ff90-8bf4-4bc8-bed9-6842e9e63bc5" providerId="ADAL" clId="{1A8C5498-A5C9-458F-926D-E3452A38B5AA}" dt="2024-02-22T16:32:13.124" v="765"/>
          <ac:spMkLst>
            <pc:docMk/>
            <pc:sldMk cId="29751491" sldId="292"/>
            <ac:spMk id="9" creationId="{45670C83-9387-7A35-FDFA-FFAA4B508D0D}"/>
          </ac:spMkLst>
        </pc:spChg>
        <pc:spChg chg="add mod">
          <ac:chgData name="Gordian, Selina" userId="f2e6ff90-8bf4-4bc8-bed9-6842e9e63bc5" providerId="ADAL" clId="{1A8C5498-A5C9-458F-926D-E3452A38B5AA}" dt="2024-02-22T16:32:13.124" v="765"/>
          <ac:spMkLst>
            <pc:docMk/>
            <pc:sldMk cId="29751491" sldId="292"/>
            <ac:spMk id="10" creationId="{47E957AD-1784-09CB-5444-6CCD3B0E15B6}"/>
          </ac:spMkLst>
        </pc:spChg>
        <pc:spChg chg="add mod">
          <ac:chgData name="Gordian, Selina" userId="f2e6ff90-8bf4-4bc8-bed9-6842e9e63bc5" providerId="ADAL" clId="{1A8C5498-A5C9-458F-926D-E3452A38B5AA}" dt="2024-02-22T16:32:23.806" v="767" actId="1076"/>
          <ac:spMkLst>
            <pc:docMk/>
            <pc:sldMk cId="29751491" sldId="292"/>
            <ac:spMk id="14" creationId="{C76023E4-5E9B-964D-F4A8-87280F30DBE1}"/>
          </ac:spMkLst>
        </pc:spChg>
        <pc:spChg chg="add mod">
          <ac:chgData name="Gordian, Selina" userId="f2e6ff90-8bf4-4bc8-bed9-6842e9e63bc5" providerId="ADAL" clId="{1A8C5498-A5C9-458F-926D-E3452A38B5AA}" dt="2024-02-22T16:32:23.806" v="767" actId="1076"/>
          <ac:spMkLst>
            <pc:docMk/>
            <pc:sldMk cId="29751491" sldId="292"/>
            <ac:spMk id="15" creationId="{8B787278-A64E-7D41-CAC4-5F35D399F612}"/>
          </ac:spMkLst>
        </pc:spChg>
        <pc:spChg chg="add mod">
          <ac:chgData name="Gordian, Selina" userId="f2e6ff90-8bf4-4bc8-bed9-6842e9e63bc5" providerId="ADAL" clId="{1A8C5498-A5C9-458F-926D-E3452A38B5AA}" dt="2024-02-22T16:32:23.806" v="767" actId="1076"/>
          <ac:spMkLst>
            <pc:docMk/>
            <pc:sldMk cId="29751491" sldId="292"/>
            <ac:spMk id="16" creationId="{323D85FE-E44C-8EF5-46F6-A359318C5C63}"/>
          </ac:spMkLst>
        </pc:spChg>
        <pc:spChg chg="add mod">
          <ac:chgData name="Gordian, Selina" userId="f2e6ff90-8bf4-4bc8-bed9-6842e9e63bc5" providerId="ADAL" clId="{1A8C5498-A5C9-458F-926D-E3452A38B5AA}" dt="2024-02-22T16:32:23.806" v="767" actId="1076"/>
          <ac:spMkLst>
            <pc:docMk/>
            <pc:sldMk cId="29751491" sldId="292"/>
            <ac:spMk id="17" creationId="{79B0B6C0-7D72-2EB1-4C6D-4C29DBF11CD4}"/>
          </ac:spMkLst>
        </pc:spChg>
        <pc:cxnChg chg="add mod">
          <ac:chgData name="Gordian, Selina" userId="f2e6ff90-8bf4-4bc8-bed9-6842e9e63bc5" providerId="ADAL" clId="{1A8C5498-A5C9-458F-926D-E3452A38B5AA}" dt="2024-02-22T16:32:13.124" v="765"/>
          <ac:cxnSpMkLst>
            <pc:docMk/>
            <pc:sldMk cId="29751491" sldId="292"/>
            <ac:cxnSpMk id="4" creationId="{BDB1BD18-CA62-5858-E2A5-0FB12E8D1B1E}"/>
          </ac:cxnSpMkLst>
        </pc:cxnChg>
        <pc:cxnChg chg="add mod">
          <ac:chgData name="Gordian, Selina" userId="f2e6ff90-8bf4-4bc8-bed9-6842e9e63bc5" providerId="ADAL" clId="{1A8C5498-A5C9-458F-926D-E3452A38B5AA}" dt="2024-02-22T16:32:13.124" v="765"/>
          <ac:cxnSpMkLst>
            <pc:docMk/>
            <pc:sldMk cId="29751491" sldId="292"/>
            <ac:cxnSpMk id="5" creationId="{B814F059-96D5-3EB7-2494-EA7B6A92461F}"/>
          </ac:cxnSpMkLst>
        </pc:cxnChg>
        <pc:cxnChg chg="add mod">
          <ac:chgData name="Gordian, Selina" userId="f2e6ff90-8bf4-4bc8-bed9-6842e9e63bc5" providerId="ADAL" clId="{1A8C5498-A5C9-458F-926D-E3452A38B5AA}" dt="2024-02-22T16:32:13.124" v="765"/>
          <ac:cxnSpMkLst>
            <pc:docMk/>
            <pc:sldMk cId="29751491" sldId="292"/>
            <ac:cxnSpMk id="6" creationId="{086DC088-532C-26A8-EE46-07CE9E3E184F}"/>
          </ac:cxnSpMkLst>
        </pc:cxnChg>
        <pc:cxnChg chg="add mod">
          <ac:chgData name="Gordian, Selina" userId="f2e6ff90-8bf4-4bc8-bed9-6842e9e63bc5" providerId="ADAL" clId="{1A8C5498-A5C9-458F-926D-E3452A38B5AA}" dt="2024-02-22T16:32:23.806" v="767" actId="1076"/>
          <ac:cxnSpMkLst>
            <pc:docMk/>
            <pc:sldMk cId="29751491" sldId="292"/>
            <ac:cxnSpMk id="11" creationId="{98632993-6BD6-12C9-7A87-C04D7273829D}"/>
          </ac:cxnSpMkLst>
        </pc:cxnChg>
        <pc:cxnChg chg="add mod">
          <ac:chgData name="Gordian, Selina" userId="f2e6ff90-8bf4-4bc8-bed9-6842e9e63bc5" providerId="ADAL" clId="{1A8C5498-A5C9-458F-926D-E3452A38B5AA}" dt="2024-02-22T16:32:23.806" v="767" actId="1076"/>
          <ac:cxnSpMkLst>
            <pc:docMk/>
            <pc:sldMk cId="29751491" sldId="292"/>
            <ac:cxnSpMk id="12" creationId="{EBC9A0FD-C314-7D9A-B0D2-783CA4442448}"/>
          </ac:cxnSpMkLst>
        </pc:cxnChg>
        <pc:cxnChg chg="add mod">
          <ac:chgData name="Gordian, Selina" userId="f2e6ff90-8bf4-4bc8-bed9-6842e9e63bc5" providerId="ADAL" clId="{1A8C5498-A5C9-458F-926D-E3452A38B5AA}" dt="2024-02-22T16:32:23.806" v="767" actId="1076"/>
          <ac:cxnSpMkLst>
            <pc:docMk/>
            <pc:sldMk cId="29751491" sldId="292"/>
            <ac:cxnSpMk id="13" creationId="{F4B072A0-B85C-AD36-BDE9-CD738A2BAAE1}"/>
          </ac:cxnSpMkLst>
        </pc:cxnChg>
      </pc:sldChg>
      <pc:sldChg chg="addSp delSp modSp add mod ord replId setBg modAnim">
        <pc:chgData name="Gordian, Selina" userId="f2e6ff90-8bf4-4bc8-bed9-6842e9e63bc5" providerId="ADAL" clId="{1A8C5498-A5C9-458F-926D-E3452A38B5AA}" dt="2024-02-22T16:58:22.258" v="921"/>
        <pc:sldMkLst>
          <pc:docMk/>
          <pc:sldMk cId="4143675874" sldId="293"/>
        </pc:sldMkLst>
        <pc:spChg chg="mod">
          <ac:chgData name="Gordian, Selina" userId="f2e6ff90-8bf4-4bc8-bed9-6842e9e63bc5" providerId="ADAL" clId="{1A8C5498-A5C9-458F-926D-E3452A38B5AA}" dt="2024-02-22T16:32:57.496" v="775" actId="113"/>
          <ac:spMkLst>
            <pc:docMk/>
            <pc:sldMk cId="4143675874" sldId="293"/>
            <ac:spMk id="2" creationId="{45F38C31-1AA2-2DE3-6E16-6F267E885BAF}"/>
          </ac:spMkLst>
        </pc:spChg>
        <pc:spChg chg="del">
          <ac:chgData name="Gordian, Selina" userId="f2e6ff90-8bf4-4bc8-bed9-6842e9e63bc5" providerId="ADAL" clId="{1A8C5498-A5C9-458F-926D-E3452A38B5AA}" dt="2024-02-22T16:33:08.599" v="776" actId="478"/>
          <ac:spMkLst>
            <pc:docMk/>
            <pc:sldMk cId="4143675874" sldId="293"/>
            <ac:spMk id="3" creationId="{6CCEE3D0-BCD4-4B6A-AD1D-D38CA664FC90}"/>
          </ac:spMkLst>
        </pc:spChg>
        <pc:spChg chg="mod">
          <ac:chgData name="Gordian, Selina" userId="f2e6ff90-8bf4-4bc8-bed9-6842e9e63bc5" providerId="ADAL" clId="{1A8C5498-A5C9-458F-926D-E3452A38B5AA}" dt="2024-02-22T16:33:14.820" v="778" actId="1076"/>
          <ac:spMkLst>
            <pc:docMk/>
            <pc:sldMk cId="4143675874" sldId="293"/>
            <ac:spMk id="6" creationId="{4B38CC1C-25E8-0003-0DB4-C02431F617B8}"/>
          </ac:spMkLst>
        </pc:spChg>
        <pc:spChg chg="mod">
          <ac:chgData name="Gordian, Selina" userId="f2e6ff90-8bf4-4bc8-bed9-6842e9e63bc5" providerId="ADAL" clId="{1A8C5498-A5C9-458F-926D-E3452A38B5AA}" dt="2024-02-22T16:33:14.820" v="778" actId="1076"/>
          <ac:spMkLst>
            <pc:docMk/>
            <pc:sldMk cId="4143675874" sldId="293"/>
            <ac:spMk id="9" creationId="{DFA12237-CB84-FCC0-C843-13370612416F}"/>
          </ac:spMkLst>
        </pc:spChg>
        <pc:spChg chg="mod">
          <ac:chgData name="Gordian, Selina" userId="f2e6ff90-8bf4-4bc8-bed9-6842e9e63bc5" providerId="ADAL" clId="{1A8C5498-A5C9-458F-926D-E3452A38B5AA}" dt="2024-02-22T16:33:14.820" v="778" actId="1076"/>
          <ac:spMkLst>
            <pc:docMk/>
            <pc:sldMk cId="4143675874" sldId="293"/>
            <ac:spMk id="12" creationId="{4953BA65-67FC-8570-D0E5-0E6F403A4567}"/>
          </ac:spMkLst>
        </pc:spChg>
        <pc:spChg chg="mod">
          <ac:chgData name="Gordian, Selina" userId="f2e6ff90-8bf4-4bc8-bed9-6842e9e63bc5" providerId="ADAL" clId="{1A8C5498-A5C9-458F-926D-E3452A38B5AA}" dt="2024-02-22T16:33:14.820" v="778" actId="1076"/>
          <ac:spMkLst>
            <pc:docMk/>
            <pc:sldMk cId="4143675874" sldId="293"/>
            <ac:spMk id="15" creationId="{DCFF64B8-6886-8E73-B880-75BDF6AEAE28}"/>
          </ac:spMkLst>
        </pc:spChg>
        <pc:spChg chg="add mod">
          <ac:chgData name="Gordian, Selina" userId="f2e6ff90-8bf4-4bc8-bed9-6842e9e63bc5" providerId="ADAL" clId="{1A8C5498-A5C9-458F-926D-E3452A38B5AA}" dt="2024-02-22T16:33:14.820" v="778" actId="1076"/>
          <ac:spMkLst>
            <pc:docMk/>
            <pc:sldMk cId="4143675874" sldId="293"/>
            <ac:spMk id="16" creationId="{89324D93-8CE0-C103-43C8-AE4D2EAB8F0D}"/>
          </ac:spMkLst>
        </pc:spChg>
        <pc:spChg chg="add mod">
          <ac:chgData name="Gordian, Selina" userId="f2e6ff90-8bf4-4bc8-bed9-6842e9e63bc5" providerId="ADAL" clId="{1A8C5498-A5C9-458F-926D-E3452A38B5AA}" dt="2024-02-22T16:33:14.820" v="778" actId="1076"/>
          <ac:spMkLst>
            <pc:docMk/>
            <pc:sldMk cId="4143675874" sldId="293"/>
            <ac:spMk id="18" creationId="{D4136B78-BF9A-50A8-C4E8-B8577402F77F}"/>
          </ac:spMkLst>
        </pc:spChg>
        <pc:spChg chg="mod">
          <ac:chgData name="Gordian, Selina" userId="f2e6ff90-8bf4-4bc8-bed9-6842e9e63bc5" providerId="ADAL" clId="{1A8C5498-A5C9-458F-926D-E3452A38B5AA}" dt="2024-02-22T16:33:14.820" v="778" actId="1076"/>
          <ac:spMkLst>
            <pc:docMk/>
            <pc:sldMk cId="4143675874" sldId="293"/>
            <ac:spMk id="20" creationId="{253874BA-E286-ADAA-B2D8-B931D476BC17}"/>
          </ac:spMkLst>
        </pc:spChg>
        <pc:spChg chg="mod">
          <ac:chgData name="Gordian, Selina" userId="f2e6ff90-8bf4-4bc8-bed9-6842e9e63bc5" providerId="ADAL" clId="{1A8C5498-A5C9-458F-926D-E3452A38B5AA}" dt="2024-02-22T16:33:14.820" v="778" actId="1076"/>
          <ac:spMkLst>
            <pc:docMk/>
            <pc:sldMk cId="4143675874" sldId="293"/>
            <ac:spMk id="22" creationId="{027270EB-617C-4FE0-97DB-73DB06C08FCF}"/>
          </ac:spMkLst>
        </pc:spChg>
        <pc:spChg chg="mod">
          <ac:chgData name="Gordian, Selina" userId="f2e6ff90-8bf4-4bc8-bed9-6842e9e63bc5" providerId="ADAL" clId="{1A8C5498-A5C9-458F-926D-E3452A38B5AA}" dt="2024-02-22T16:33:14.820" v="778" actId="1076"/>
          <ac:spMkLst>
            <pc:docMk/>
            <pc:sldMk cId="4143675874" sldId="293"/>
            <ac:spMk id="26" creationId="{F605A77C-86FE-BFD9-ABA0-34B9C0D21C3C}"/>
          </ac:spMkLst>
        </pc:spChg>
        <pc:grpChg chg="add mod">
          <ac:chgData name="Gordian, Selina" userId="f2e6ff90-8bf4-4bc8-bed9-6842e9e63bc5" providerId="ADAL" clId="{1A8C5498-A5C9-458F-926D-E3452A38B5AA}" dt="2024-02-22T16:33:14.820" v="778" actId="1076"/>
          <ac:grpSpMkLst>
            <pc:docMk/>
            <pc:sldMk cId="4143675874" sldId="293"/>
            <ac:grpSpMk id="4" creationId="{EE3B88AF-2EE3-4BCF-92DA-FC261CC12CAF}"/>
          </ac:grpSpMkLst>
        </pc:grpChg>
        <pc:grpChg chg="add mod">
          <ac:chgData name="Gordian, Selina" userId="f2e6ff90-8bf4-4bc8-bed9-6842e9e63bc5" providerId="ADAL" clId="{1A8C5498-A5C9-458F-926D-E3452A38B5AA}" dt="2024-02-22T16:33:14.820" v="778" actId="1076"/>
          <ac:grpSpMkLst>
            <pc:docMk/>
            <pc:sldMk cId="4143675874" sldId="293"/>
            <ac:grpSpMk id="7" creationId="{0A3057BE-2970-C790-C9C7-D074F7B13313}"/>
          </ac:grpSpMkLst>
        </pc:grpChg>
        <pc:grpChg chg="add mod">
          <ac:chgData name="Gordian, Selina" userId="f2e6ff90-8bf4-4bc8-bed9-6842e9e63bc5" providerId="ADAL" clId="{1A8C5498-A5C9-458F-926D-E3452A38B5AA}" dt="2024-02-22T16:33:14.820" v="778" actId="1076"/>
          <ac:grpSpMkLst>
            <pc:docMk/>
            <pc:sldMk cId="4143675874" sldId="293"/>
            <ac:grpSpMk id="10" creationId="{DFD96AFC-B4E0-55E1-FF2B-B1A0FD1385F1}"/>
          </ac:grpSpMkLst>
        </pc:grpChg>
        <pc:grpChg chg="add mod">
          <ac:chgData name="Gordian, Selina" userId="f2e6ff90-8bf4-4bc8-bed9-6842e9e63bc5" providerId="ADAL" clId="{1A8C5498-A5C9-458F-926D-E3452A38B5AA}" dt="2024-02-22T16:33:14.820" v="778" actId="1076"/>
          <ac:grpSpMkLst>
            <pc:docMk/>
            <pc:sldMk cId="4143675874" sldId="293"/>
            <ac:grpSpMk id="13" creationId="{A2958BD5-FACA-C70D-E204-938331104801}"/>
          </ac:grpSpMkLst>
        </pc:grpChg>
        <pc:grpChg chg="add mod">
          <ac:chgData name="Gordian, Selina" userId="f2e6ff90-8bf4-4bc8-bed9-6842e9e63bc5" providerId="ADAL" clId="{1A8C5498-A5C9-458F-926D-E3452A38B5AA}" dt="2024-02-22T16:33:14.820" v="778" actId="1076"/>
          <ac:grpSpMkLst>
            <pc:docMk/>
            <pc:sldMk cId="4143675874" sldId="293"/>
            <ac:grpSpMk id="19" creationId="{5F7312D0-E1FA-F2CD-5141-C98F0BC40D56}"/>
          </ac:grpSpMkLst>
        </pc:grpChg>
        <pc:grpChg chg="mod">
          <ac:chgData name="Gordian, Selina" userId="f2e6ff90-8bf4-4bc8-bed9-6842e9e63bc5" providerId="ADAL" clId="{1A8C5498-A5C9-458F-926D-E3452A38B5AA}" dt="2024-02-22T16:33:14.820" v="778" actId="1076"/>
          <ac:grpSpMkLst>
            <pc:docMk/>
            <pc:sldMk cId="4143675874" sldId="293"/>
            <ac:grpSpMk id="21" creationId="{6F732FBC-8EB7-56F9-EE96-5CE846682585}"/>
          </ac:grpSpMkLst>
        </pc:grpChg>
        <pc:grpChg chg="mod">
          <ac:chgData name="Gordian, Selina" userId="f2e6ff90-8bf4-4bc8-bed9-6842e9e63bc5" providerId="ADAL" clId="{1A8C5498-A5C9-458F-926D-E3452A38B5AA}" dt="2024-02-22T16:33:14.820" v="778" actId="1076"/>
          <ac:grpSpMkLst>
            <pc:docMk/>
            <pc:sldMk cId="4143675874" sldId="293"/>
            <ac:grpSpMk id="23" creationId="{9CE4C216-DA3F-C2F2-2159-D53A0BEE48B1}"/>
          </ac:grpSpMkLst>
        </pc:grpChg>
        <pc:picChg chg="mod">
          <ac:chgData name="Gordian, Selina" userId="f2e6ff90-8bf4-4bc8-bed9-6842e9e63bc5" providerId="ADAL" clId="{1A8C5498-A5C9-458F-926D-E3452A38B5AA}" dt="2024-02-22T16:33:14.820" v="778" actId="1076"/>
          <ac:picMkLst>
            <pc:docMk/>
            <pc:sldMk cId="4143675874" sldId="293"/>
            <ac:picMk id="5" creationId="{B3958E09-6F93-1548-8E37-7B3A5CD87986}"/>
          </ac:picMkLst>
        </pc:picChg>
        <pc:picChg chg="mod">
          <ac:chgData name="Gordian, Selina" userId="f2e6ff90-8bf4-4bc8-bed9-6842e9e63bc5" providerId="ADAL" clId="{1A8C5498-A5C9-458F-926D-E3452A38B5AA}" dt="2024-02-22T16:33:14.820" v="778" actId="1076"/>
          <ac:picMkLst>
            <pc:docMk/>
            <pc:sldMk cId="4143675874" sldId="293"/>
            <ac:picMk id="8" creationId="{C0A8381A-AF25-272A-6013-E9CF439D995F}"/>
          </ac:picMkLst>
        </pc:picChg>
        <pc:picChg chg="mod">
          <ac:chgData name="Gordian, Selina" userId="f2e6ff90-8bf4-4bc8-bed9-6842e9e63bc5" providerId="ADAL" clId="{1A8C5498-A5C9-458F-926D-E3452A38B5AA}" dt="2024-02-22T16:33:14.820" v="778" actId="1076"/>
          <ac:picMkLst>
            <pc:docMk/>
            <pc:sldMk cId="4143675874" sldId="293"/>
            <ac:picMk id="11" creationId="{B93951AB-632B-67C6-4B12-2F7AF60DBCF6}"/>
          </ac:picMkLst>
        </pc:picChg>
        <pc:picChg chg="mod">
          <ac:chgData name="Gordian, Selina" userId="f2e6ff90-8bf4-4bc8-bed9-6842e9e63bc5" providerId="ADAL" clId="{1A8C5498-A5C9-458F-926D-E3452A38B5AA}" dt="2024-02-22T16:33:14.820" v="778" actId="1076"/>
          <ac:picMkLst>
            <pc:docMk/>
            <pc:sldMk cId="4143675874" sldId="293"/>
            <ac:picMk id="14" creationId="{003953C8-9F13-1102-49D5-0127CDD95FEE}"/>
          </ac:picMkLst>
        </pc:picChg>
        <pc:picChg chg="add mod">
          <ac:chgData name="Gordian, Selina" userId="f2e6ff90-8bf4-4bc8-bed9-6842e9e63bc5" providerId="ADAL" clId="{1A8C5498-A5C9-458F-926D-E3452A38B5AA}" dt="2024-02-22T16:33:14.820" v="778" actId="1076"/>
          <ac:picMkLst>
            <pc:docMk/>
            <pc:sldMk cId="4143675874" sldId="293"/>
            <ac:picMk id="17" creationId="{4897A54C-F040-B1E2-8301-2FFB6B020C77}"/>
          </ac:picMkLst>
        </pc:picChg>
        <pc:picChg chg="mod">
          <ac:chgData name="Gordian, Selina" userId="f2e6ff90-8bf4-4bc8-bed9-6842e9e63bc5" providerId="ADAL" clId="{1A8C5498-A5C9-458F-926D-E3452A38B5AA}" dt="2024-02-22T16:33:14.820" v="778" actId="1076"/>
          <ac:picMkLst>
            <pc:docMk/>
            <pc:sldMk cId="4143675874" sldId="293"/>
            <ac:picMk id="24" creationId="{91B5A6DC-3EC8-0F2C-E3E2-300242789CB6}"/>
          </ac:picMkLst>
        </pc:picChg>
        <pc:picChg chg="mod">
          <ac:chgData name="Gordian, Selina" userId="f2e6ff90-8bf4-4bc8-bed9-6842e9e63bc5" providerId="ADAL" clId="{1A8C5498-A5C9-458F-926D-E3452A38B5AA}" dt="2024-02-22T16:33:14.820" v="778" actId="1076"/>
          <ac:picMkLst>
            <pc:docMk/>
            <pc:sldMk cId="4143675874" sldId="293"/>
            <ac:picMk id="25" creationId="{7C8E1E94-33D3-74DB-C295-A8D988C202DB}"/>
          </ac:picMkLst>
        </pc:picChg>
      </pc:sldChg>
      <pc:sldChg chg="modSp add mod ord replId setBg">
        <pc:chgData name="Gordian, Selina" userId="f2e6ff90-8bf4-4bc8-bed9-6842e9e63bc5" providerId="ADAL" clId="{1A8C5498-A5C9-458F-926D-E3452A38B5AA}" dt="2024-02-22T16:58:22.258" v="921"/>
        <pc:sldMkLst>
          <pc:docMk/>
          <pc:sldMk cId="851964270" sldId="294"/>
        </pc:sldMkLst>
        <pc:spChg chg="mod">
          <ac:chgData name="Gordian, Selina" userId="f2e6ff90-8bf4-4bc8-bed9-6842e9e63bc5" providerId="ADAL" clId="{1A8C5498-A5C9-458F-926D-E3452A38B5AA}" dt="2024-02-22T16:34:08.545" v="787" actId="2711"/>
          <ac:spMkLst>
            <pc:docMk/>
            <pc:sldMk cId="851964270" sldId="294"/>
            <ac:spMk id="2" creationId="{9574D982-F772-C7A6-8A11-5B0C48B30E03}"/>
          </ac:spMkLst>
        </pc:spChg>
        <pc:spChg chg="mod">
          <ac:chgData name="Gordian, Selina" userId="f2e6ff90-8bf4-4bc8-bed9-6842e9e63bc5" providerId="ADAL" clId="{1A8C5498-A5C9-458F-926D-E3452A38B5AA}" dt="2024-02-22T16:34:18.632" v="790" actId="20577"/>
          <ac:spMkLst>
            <pc:docMk/>
            <pc:sldMk cId="851964270" sldId="294"/>
            <ac:spMk id="3" creationId="{19F51BB1-C217-2F72-BAEE-9D43A31DA387}"/>
          </ac:spMkLst>
        </pc:spChg>
      </pc:sldChg>
      <pc:sldChg chg="addSp modSp add mod ord replId setBg">
        <pc:chgData name="Gordian, Selina" userId="f2e6ff90-8bf4-4bc8-bed9-6842e9e63bc5" providerId="ADAL" clId="{1A8C5498-A5C9-458F-926D-E3452A38B5AA}" dt="2024-02-22T16:58:57.452" v="923"/>
        <pc:sldMkLst>
          <pc:docMk/>
          <pc:sldMk cId="3441937432" sldId="295"/>
        </pc:sldMkLst>
        <pc:spChg chg="mod">
          <ac:chgData name="Gordian, Selina" userId="f2e6ff90-8bf4-4bc8-bed9-6842e9e63bc5" providerId="ADAL" clId="{1A8C5498-A5C9-458F-926D-E3452A38B5AA}" dt="2024-02-22T16:34:43.813" v="794" actId="2711"/>
          <ac:spMkLst>
            <pc:docMk/>
            <pc:sldMk cId="3441937432" sldId="295"/>
            <ac:spMk id="2" creationId="{29240707-0A0D-B358-9331-35A9A6D78145}"/>
          </ac:spMkLst>
        </pc:spChg>
        <pc:spChg chg="mod">
          <ac:chgData name="Gordian, Selina" userId="f2e6ff90-8bf4-4bc8-bed9-6842e9e63bc5" providerId="ADAL" clId="{1A8C5498-A5C9-458F-926D-E3452A38B5AA}" dt="2024-02-22T16:35:00.299" v="799" actId="20577"/>
          <ac:spMkLst>
            <pc:docMk/>
            <pc:sldMk cId="3441937432" sldId="295"/>
            <ac:spMk id="3" creationId="{537176B3-E0DF-EB4C-E8AB-D40310E69CBF}"/>
          </ac:spMkLst>
        </pc:spChg>
        <pc:graphicFrameChg chg="add mod">
          <ac:chgData name="Gordian, Selina" userId="f2e6ff90-8bf4-4bc8-bed9-6842e9e63bc5" providerId="ADAL" clId="{1A8C5498-A5C9-458F-926D-E3452A38B5AA}" dt="2024-02-22T16:35:07.584" v="801" actId="1076"/>
          <ac:graphicFrameMkLst>
            <pc:docMk/>
            <pc:sldMk cId="3441937432" sldId="295"/>
            <ac:graphicFrameMk id="4" creationId="{59B5283C-AF79-499D-F1F9-DE75F2E7D5DB}"/>
          </ac:graphicFrameMkLst>
        </pc:graphicFrameChg>
      </pc:sldChg>
      <pc:sldChg chg="addSp modSp add del mod replId setBg">
        <pc:chgData name="Gordian, Selina" userId="f2e6ff90-8bf4-4bc8-bed9-6842e9e63bc5" providerId="ADAL" clId="{1A8C5498-A5C9-458F-926D-E3452A38B5AA}" dt="2024-02-23T17:31:32.369" v="1550" actId="47"/>
        <pc:sldMkLst>
          <pc:docMk/>
          <pc:sldMk cId="1342235231" sldId="296"/>
        </pc:sldMkLst>
        <pc:spChg chg="mod">
          <ac:chgData name="Gordian, Selina" userId="f2e6ff90-8bf4-4bc8-bed9-6842e9e63bc5" providerId="ADAL" clId="{1A8C5498-A5C9-458F-926D-E3452A38B5AA}" dt="2024-02-22T16:35:27.134" v="805" actId="2711"/>
          <ac:spMkLst>
            <pc:docMk/>
            <pc:sldMk cId="1342235231" sldId="296"/>
            <ac:spMk id="2" creationId="{FC38EDAC-D622-B7F4-F518-98465E645A9B}"/>
          </ac:spMkLst>
        </pc:spChg>
        <pc:spChg chg="mod">
          <ac:chgData name="Gordian, Selina" userId="f2e6ff90-8bf4-4bc8-bed9-6842e9e63bc5" providerId="ADAL" clId="{1A8C5498-A5C9-458F-926D-E3452A38B5AA}" dt="2024-02-23T16:11:30.029" v="1273" actId="1076"/>
          <ac:spMkLst>
            <pc:docMk/>
            <pc:sldMk cId="1342235231" sldId="296"/>
            <ac:spMk id="3" creationId="{9A892E9F-2385-E24C-27B5-E7CA62433F6C}"/>
          </ac:spMkLst>
        </pc:spChg>
        <pc:spChg chg="add mod">
          <ac:chgData name="Gordian, Selina" userId="f2e6ff90-8bf4-4bc8-bed9-6842e9e63bc5" providerId="ADAL" clId="{1A8C5498-A5C9-458F-926D-E3452A38B5AA}" dt="2024-02-23T16:37:09.806" v="1281" actId="14100"/>
          <ac:spMkLst>
            <pc:docMk/>
            <pc:sldMk cId="1342235231" sldId="296"/>
            <ac:spMk id="4" creationId="{86C5FB26-B547-9EE2-8497-D5EA1DE5C97C}"/>
          </ac:spMkLst>
        </pc:spChg>
        <pc:picChg chg="add mod">
          <ac:chgData name="Gordian, Selina" userId="f2e6ff90-8bf4-4bc8-bed9-6842e9e63bc5" providerId="ADAL" clId="{1A8C5498-A5C9-458F-926D-E3452A38B5AA}" dt="2024-02-23T16:36:55.817" v="1275" actId="1076"/>
          <ac:picMkLst>
            <pc:docMk/>
            <pc:sldMk cId="1342235231" sldId="296"/>
            <ac:picMk id="1026" creationId="{75FEFA0F-ACEC-04EB-B93A-C50D9B5BF100}"/>
          </ac:picMkLst>
        </pc:picChg>
      </pc:sldChg>
      <pc:sldChg chg="addSp delSp modSp add mod replId setBg">
        <pc:chgData name="Gordian, Selina" userId="f2e6ff90-8bf4-4bc8-bed9-6842e9e63bc5" providerId="ADAL" clId="{1A8C5498-A5C9-458F-926D-E3452A38B5AA}" dt="2024-02-23T19:13:47.964" v="2039" actId="1076"/>
        <pc:sldMkLst>
          <pc:docMk/>
          <pc:sldMk cId="3799854781" sldId="297"/>
        </pc:sldMkLst>
        <pc:spChg chg="mod">
          <ac:chgData name="Gordian, Selina" userId="f2e6ff90-8bf4-4bc8-bed9-6842e9e63bc5" providerId="ADAL" clId="{1A8C5498-A5C9-458F-926D-E3452A38B5AA}" dt="2024-02-23T19:09:15.522" v="2006" actId="20577"/>
          <ac:spMkLst>
            <pc:docMk/>
            <pc:sldMk cId="3799854781" sldId="297"/>
            <ac:spMk id="2" creationId="{ED34F144-82EA-A205-07A7-CC191F7F0F1A}"/>
          </ac:spMkLst>
        </pc:spChg>
        <pc:spChg chg="mod">
          <ac:chgData name="Gordian, Selina" userId="f2e6ff90-8bf4-4bc8-bed9-6842e9e63bc5" providerId="ADAL" clId="{1A8C5498-A5C9-458F-926D-E3452A38B5AA}" dt="2024-02-22T16:36:34.591" v="814" actId="5793"/>
          <ac:spMkLst>
            <pc:docMk/>
            <pc:sldMk cId="3799854781" sldId="297"/>
            <ac:spMk id="3" creationId="{91B5DC9B-32BC-D9C7-230D-6E78D2BD6738}"/>
          </ac:spMkLst>
        </pc:spChg>
        <pc:spChg chg="add mod">
          <ac:chgData name="Gordian, Selina" userId="f2e6ff90-8bf4-4bc8-bed9-6842e9e63bc5" providerId="ADAL" clId="{1A8C5498-A5C9-458F-926D-E3452A38B5AA}" dt="2024-02-22T16:36:48.121" v="817" actId="1076"/>
          <ac:spMkLst>
            <pc:docMk/>
            <pc:sldMk cId="3799854781" sldId="297"/>
            <ac:spMk id="4" creationId="{AE187E1F-F164-54F6-2D44-C722C098C482}"/>
          </ac:spMkLst>
        </pc:spChg>
        <pc:spChg chg="add mod">
          <ac:chgData name="Gordian, Selina" userId="f2e6ff90-8bf4-4bc8-bed9-6842e9e63bc5" providerId="ADAL" clId="{1A8C5498-A5C9-458F-926D-E3452A38B5AA}" dt="2024-02-23T17:33:12.009" v="1569" actId="1076"/>
          <ac:spMkLst>
            <pc:docMk/>
            <pc:sldMk cId="3799854781" sldId="297"/>
            <ac:spMk id="8" creationId="{27791EA7-2257-AB67-83C0-A98457EFBAEF}"/>
          </ac:spMkLst>
        </pc:spChg>
        <pc:picChg chg="add mod">
          <ac:chgData name="Gordian, Selina" userId="f2e6ff90-8bf4-4bc8-bed9-6842e9e63bc5" providerId="ADAL" clId="{1A8C5498-A5C9-458F-926D-E3452A38B5AA}" dt="2024-02-23T17:32:13.147" v="1559" actId="14100"/>
          <ac:picMkLst>
            <pc:docMk/>
            <pc:sldMk cId="3799854781" sldId="297"/>
            <ac:picMk id="5" creationId="{59E7AF27-5A69-B8C5-4D24-FDD149ACA4FA}"/>
          </ac:picMkLst>
        </pc:picChg>
        <pc:picChg chg="add del mod">
          <ac:chgData name="Gordian, Selina" userId="f2e6ff90-8bf4-4bc8-bed9-6842e9e63bc5" providerId="ADAL" clId="{1A8C5498-A5C9-458F-926D-E3452A38B5AA}" dt="2024-02-23T17:31:39.947" v="1554" actId="478"/>
          <ac:picMkLst>
            <pc:docMk/>
            <pc:sldMk cId="3799854781" sldId="297"/>
            <ac:picMk id="6" creationId="{D9E3A404-4EA3-F567-C4AB-E9264743B0EF}"/>
          </ac:picMkLst>
        </pc:picChg>
        <pc:picChg chg="add mod">
          <ac:chgData name="Gordian, Selina" userId="f2e6ff90-8bf4-4bc8-bed9-6842e9e63bc5" providerId="ADAL" clId="{1A8C5498-A5C9-458F-926D-E3452A38B5AA}" dt="2024-02-23T17:32:37.935" v="1564" actId="1076"/>
          <ac:picMkLst>
            <pc:docMk/>
            <pc:sldMk cId="3799854781" sldId="297"/>
            <ac:picMk id="7" creationId="{91AA1093-0E8B-5C52-930C-6948087D0D69}"/>
          </ac:picMkLst>
        </pc:picChg>
        <pc:picChg chg="add mod">
          <ac:chgData name="Gordian, Selina" userId="f2e6ff90-8bf4-4bc8-bed9-6842e9e63bc5" providerId="ADAL" clId="{1A8C5498-A5C9-458F-926D-E3452A38B5AA}" dt="2024-02-23T19:13:47.964" v="2039" actId="1076"/>
          <ac:picMkLst>
            <pc:docMk/>
            <pc:sldMk cId="3799854781" sldId="297"/>
            <ac:picMk id="9" creationId="{81A76266-DE2B-A115-D569-E4389F483913}"/>
          </ac:picMkLst>
        </pc:picChg>
        <pc:picChg chg="add del mod">
          <ac:chgData name="Gordian, Selina" userId="f2e6ff90-8bf4-4bc8-bed9-6842e9e63bc5" providerId="ADAL" clId="{1A8C5498-A5C9-458F-926D-E3452A38B5AA}" dt="2024-02-23T17:31:37.859" v="1553" actId="478"/>
          <ac:picMkLst>
            <pc:docMk/>
            <pc:sldMk cId="3799854781" sldId="297"/>
            <ac:picMk id="2050" creationId="{0764A06B-AB21-7361-EF8A-1EEB7E081D3C}"/>
          </ac:picMkLst>
        </pc:picChg>
      </pc:sldChg>
      <pc:sldChg chg="addSp modSp add mod ord replId setBg">
        <pc:chgData name="Gordian, Selina" userId="f2e6ff90-8bf4-4bc8-bed9-6842e9e63bc5" providerId="ADAL" clId="{1A8C5498-A5C9-458F-926D-E3452A38B5AA}" dt="2024-02-22T16:58:57.452" v="923"/>
        <pc:sldMkLst>
          <pc:docMk/>
          <pc:sldMk cId="3844557855" sldId="298"/>
        </pc:sldMkLst>
        <pc:spChg chg="mod">
          <ac:chgData name="Gordian, Selina" userId="f2e6ff90-8bf4-4bc8-bed9-6842e9e63bc5" providerId="ADAL" clId="{1A8C5498-A5C9-458F-926D-E3452A38B5AA}" dt="2024-02-22T16:37:05.605" v="821" actId="2711"/>
          <ac:spMkLst>
            <pc:docMk/>
            <pc:sldMk cId="3844557855" sldId="298"/>
            <ac:spMk id="2" creationId="{8418C809-74C4-03D8-3059-4272CB10DE1D}"/>
          </ac:spMkLst>
        </pc:spChg>
        <pc:spChg chg="mod">
          <ac:chgData name="Gordian, Selina" userId="f2e6ff90-8bf4-4bc8-bed9-6842e9e63bc5" providerId="ADAL" clId="{1A8C5498-A5C9-458F-926D-E3452A38B5AA}" dt="2024-02-22T16:37:17.293" v="824" actId="20577"/>
          <ac:spMkLst>
            <pc:docMk/>
            <pc:sldMk cId="3844557855" sldId="298"/>
            <ac:spMk id="3" creationId="{F7B63C64-253F-7917-CD4E-B97F49EBEA7F}"/>
          </ac:spMkLst>
        </pc:spChg>
        <pc:graphicFrameChg chg="add mod">
          <ac:chgData name="Gordian, Selina" userId="f2e6ff90-8bf4-4bc8-bed9-6842e9e63bc5" providerId="ADAL" clId="{1A8C5498-A5C9-458F-926D-E3452A38B5AA}" dt="2024-02-22T16:37:23.428" v="826" actId="1076"/>
          <ac:graphicFrameMkLst>
            <pc:docMk/>
            <pc:sldMk cId="3844557855" sldId="298"/>
            <ac:graphicFrameMk id="4" creationId="{0AC70FE1-942D-863F-CE65-E7211ECE0325}"/>
          </ac:graphicFrameMkLst>
        </pc:graphicFrameChg>
      </pc:sldChg>
      <pc:sldChg chg="modSp add mod replId setBg">
        <pc:chgData name="Gordian, Selina" userId="f2e6ff90-8bf4-4bc8-bed9-6842e9e63bc5" providerId="ADAL" clId="{1A8C5498-A5C9-458F-926D-E3452A38B5AA}" dt="2024-02-22T16:38:24.011" v="833"/>
        <pc:sldMkLst>
          <pc:docMk/>
          <pc:sldMk cId="976943035" sldId="299"/>
        </pc:sldMkLst>
        <pc:spChg chg="mod">
          <ac:chgData name="Gordian, Selina" userId="f2e6ff90-8bf4-4bc8-bed9-6842e9e63bc5" providerId="ADAL" clId="{1A8C5498-A5C9-458F-926D-E3452A38B5AA}" dt="2024-02-22T16:38:01.382" v="829" actId="2711"/>
          <ac:spMkLst>
            <pc:docMk/>
            <pc:sldMk cId="976943035" sldId="299"/>
            <ac:spMk id="2" creationId="{17145EBF-CA5D-2D28-D9A5-62C98437CC4D}"/>
          </ac:spMkLst>
        </pc:spChg>
        <pc:spChg chg="mod">
          <ac:chgData name="Gordian, Selina" userId="f2e6ff90-8bf4-4bc8-bed9-6842e9e63bc5" providerId="ADAL" clId="{1A8C5498-A5C9-458F-926D-E3452A38B5AA}" dt="2024-02-22T16:38:24.011" v="833"/>
          <ac:spMkLst>
            <pc:docMk/>
            <pc:sldMk cId="976943035" sldId="299"/>
            <ac:spMk id="3" creationId="{9748ECA7-01B7-1786-D848-09397061AF0E}"/>
          </ac:spMkLst>
        </pc:spChg>
      </pc:sldChg>
      <pc:sldChg chg="addSp modSp add mod ord replId setBg">
        <pc:chgData name="Gordian, Selina" userId="f2e6ff90-8bf4-4bc8-bed9-6842e9e63bc5" providerId="ADAL" clId="{1A8C5498-A5C9-458F-926D-E3452A38B5AA}" dt="2024-02-23T15:36:56.275" v="1030"/>
        <pc:sldMkLst>
          <pc:docMk/>
          <pc:sldMk cId="758632193" sldId="300"/>
        </pc:sldMkLst>
        <pc:spChg chg="mod">
          <ac:chgData name="Gordian, Selina" userId="f2e6ff90-8bf4-4bc8-bed9-6842e9e63bc5" providerId="ADAL" clId="{1A8C5498-A5C9-458F-926D-E3452A38B5AA}" dt="2024-02-23T15:35:58.020" v="1014" actId="20577"/>
          <ac:spMkLst>
            <pc:docMk/>
            <pc:sldMk cId="758632193" sldId="300"/>
            <ac:spMk id="2" creationId="{FD7B9D52-F2FD-10B7-337D-7D9342A41F5B}"/>
          </ac:spMkLst>
        </pc:spChg>
        <pc:spChg chg="mod">
          <ac:chgData name="Gordian, Selina" userId="f2e6ff90-8bf4-4bc8-bed9-6842e9e63bc5" providerId="ADAL" clId="{1A8C5498-A5C9-458F-926D-E3452A38B5AA}" dt="2024-02-23T15:36:06.206" v="1015" actId="14100"/>
          <ac:spMkLst>
            <pc:docMk/>
            <pc:sldMk cId="758632193" sldId="300"/>
            <ac:spMk id="3" creationId="{0527E7B7-CDAA-ADDC-34DC-56305EC83A71}"/>
          </ac:spMkLst>
        </pc:spChg>
        <pc:spChg chg="add mod">
          <ac:chgData name="Gordian, Selina" userId="f2e6ff90-8bf4-4bc8-bed9-6842e9e63bc5" providerId="ADAL" clId="{1A8C5498-A5C9-458F-926D-E3452A38B5AA}" dt="2024-02-23T15:36:27.111" v="1026" actId="20577"/>
          <ac:spMkLst>
            <pc:docMk/>
            <pc:sldMk cId="758632193" sldId="300"/>
            <ac:spMk id="4" creationId="{74E375A0-3A80-049D-04E5-F21BAA5ACAEA}"/>
          </ac:spMkLst>
        </pc:spChg>
        <pc:grpChg chg="add mod">
          <ac:chgData name="Gordian, Selina" userId="f2e6ff90-8bf4-4bc8-bed9-6842e9e63bc5" providerId="ADAL" clId="{1A8C5498-A5C9-458F-926D-E3452A38B5AA}" dt="2024-02-23T15:36:13.196" v="1017" actId="1076"/>
          <ac:grpSpMkLst>
            <pc:docMk/>
            <pc:sldMk cId="758632193" sldId="300"/>
            <ac:grpSpMk id="5" creationId="{676B5D52-B293-AFAB-E76C-334730950DF7}"/>
          </ac:grpSpMkLst>
        </pc:grpChg>
        <pc:picChg chg="mod">
          <ac:chgData name="Gordian, Selina" userId="f2e6ff90-8bf4-4bc8-bed9-6842e9e63bc5" providerId="ADAL" clId="{1A8C5498-A5C9-458F-926D-E3452A38B5AA}" dt="2024-02-23T15:36:13.196" v="1017" actId="1076"/>
          <ac:picMkLst>
            <pc:docMk/>
            <pc:sldMk cId="758632193" sldId="300"/>
            <ac:picMk id="6" creationId="{353CBB00-FA93-DE7B-C89A-F66D06795446}"/>
          </ac:picMkLst>
        </pc:picChg>
        <pc:cxnChg chg="mod">
          <ac:chgData name="Gordian, Selina" userId="f2e6ff90-8bf4-4bc8-bed9-6842e9e63bc5" providerId="ADAL" clId="{1A8C5498-A5C9-458F-926D-E3452A38B5AA}" dt="2024-02-23T15:36:33.949" v="1027" actId="14100"/>
          <ac:cxnSpMkLst>
            <pc:docMk/>
            <pc:sldMk cId="758632193" sldId="300"/>
            <ac:cxnSpMk id="7" creationId="{DEC13EA4-50E3-4299-B691-76C6B1CC08B2}"/>
          </ac:cxnSpMkLst>
        </pc:cxnChg>
        <pc:cxnChg chg="mod">
          <ac:chgData name="Gordian, Selina" userId="f2e6ff90-8bf4-4bc8-bed9-6842e9e63bc5" providerId="ADAL" clId="{1A8C5498-A5C9-458F-926D-E3452A38B5AA}" dt="2024-02-23T15:36:13.196" v="1017" actId="1076"/>
          <ac:cxnSpMkLst>
            <pc:docMk/>
            <pc:sldMk cId="758632193" sldId="300"/>
            <ac:cxnSpMk id="8" creationId="{D262E144-CAD3-4F39-419E-A50CF97DE391}"/>
          </ac:cxnSpMkLst>
        </pc:cxnChg>
      </pc:sldChg>
      <pc:sldChg chg="modSp add mod replId setBg">
        <pc:chgData name="Gordian, Selina" userId="f2e6ff90-8bf4-4bc8-bed9-6842e9e63bc5" providerId="ADAL" clId="{1A8C5498-A5C9-458F-926D-E3452A38B5AA}" dt="2024-02-22T16:40:21.544" v="849" actId="12"/>
        <pc:sldMkLst>
          <pc:docMk/>
          <pc:sldMk cId="1071394410" sldId="301"/>
        </pc:sldMkLst>
        <pc:spChg chg="mod">
          <ac:chgData name="Gordian, Selina" userId="f2e6ff90-8bf4-4bc8-bed9-6842e9e63bc5" providerId="ADAL" clId="{1A8C5498-A5C9-458F-926D-E3452A38B5AA}" dt="2024-02-22T16:40:02.969" v="846" actId="113"/>
          <ac:spMkLst>
            <pc:docMk/>
            <pc:sldMk cId="1071394410" sldId="301"/>
            <ac:spMk id="2" creationId="{705EAFD2-FBB1-6FC3-25D4-2CFB25CD960D}"/>
          </ac:spMkLst>
        </pc:spChg>
        <pc:spChg chg="mod">
          <ac:chgData name="Gordian, Selina" userId="f2e6ff90-8bf4-4bc8-bed9-6842e9e63bc5" providerId="ADAL" clId="{1A8C5498-A5C9-458F-926D-E3452A38B5AA}" dt="2024-02-22T16:40:21.544" v="849" actId="12"/>
          <ac:spMkLst>
            <pc:docMk/>
            <pc:sldMk cId="1071394410" sldId="301"/>
            <ac:spMk id="3" creationId="{B208BA8E-DA50-58E9-4FEE-472F4103E496}"/>
          </ac:spMkLst>
        </pc:spChg>
      </pc:sldChg>
      <pc:sldChg chg="addSp delSp modSp add mod replId setBg">
        <pc:chgData name="Gordian, Selina" userId="f2e6ff90-8bf4-4bc8-bed9-6842e9e63bc5" providerId="ADAL" clId="{1A8C5498-A5C9-458F-926D-E3452A38B5AA}" dt="2024-02-22T16:40:49.063" v="854"/>
        <pc:sldMkLst>
          <pc:docMk/>
          <pc:sldMk cId="3559449638" sldId="302"/>
        </pc:sldMkLst>
        <pc:spChg chg="mod">
          <ac:chgData name="Gordian, Selina" userId="f2e6ff90-8bf4-4bc8-bed9-6842e9e63bc5" providerId="ADAL" clId="{1A8C5498-A5C9-458F-926D-E3452A38B5AA}" dt="2024-02-22T16:40:36.556" v="852" actId="2711"/>
          <ac:spMkLst>
            <pc:docMk/>
            <pc:sldMk cId="3559449638" sldId="302"/>
            <ac:spMk id="2" creationId="{202F1090-CEA3-A61E-6E4E-421834B6D304}"/>
          </ac:spMkLst>
        </pc:spChg>
        <pc:spChg chg="del">
          <ac:chgData name="Gordian, Selina" userId="f2e6ff90-8bf4-4bc8-bed9-6842e9e63bc5" providerId="ADAL" clId="{1A8C5498-A5C9-458F-926D-E3452A38B5AA}" dt="2024-02-22T16:40:48.108" v="853" actId="478"/>
          <ac:spMkLst>
            <pc:docMk/>
            <pc:sldMk cId="3559449638" sldId="302"/>
            <ac:spMk id="3" creationId="{97477D71-4819-39CC-1BD4-2425647F0731}"/>
          </ac:spMkLst>
        </pc:spChg>
        <pc:spChg chg="mod">
          <ac:chgData name="Gordian, Selina" userId="f2e6ff90-8bf4-4bc8-bed9-6842e9e63bc5" providerId="ADAL" clId="{1A8C5498-A5C9-458F-926D-E3452A38B5AA}" dt="2024-02-22T16:40:49.063" v="854"/>
          <ac:spMkLst>
            <pc:docMk/>
            <pc:sldMk cId="3559449638" sldId="302"/>
            <ac:spMk id="7" creationId="{530DF9A1-52EB-644C-AF50-DCC5B8ACA38F}"/>
          </ac:spMkLst>
        </pc:spChg>
        <pc:spChg chg="mod">
          <ac:chgData name="Gordian, Selina" userId="f2e6ff90-8bf4-4bc8-bed9-6842e9e63bc5" providerId="ADAL" clId="{1A8C5498-A5C9-458F-926D-E3452A38B5AA}" dt="2024-02-22T16:40:49.063" v="854"/>
          <ac:spMkLst>
            <pc:docMk/>
            <pc:sldMk cId="3559449638" sldId="302"/>
            <ac:spMk id="8" creationId="{488AF4D7-9AB1-CF28-77AA-DDE2A113B088}"/>
          </ac:spMkLst>
        </pc:spChg>
        <pc:spChg chg="mod">
          <ac:chgData name="Gordian, Selina" userId="f2e6ff90-8bf4-4bc8-bed9-6842e9e63bc5" providerId="ADAL" clId="{1A8C5498-A5C9-458F-926D-E3452A38B5AA}" dt="2024-02-22T16:40:49.063" v="854"/>
          <ac:spMkLst>
            <pc:docMk/>
            <pc:sldMk cId="3559449638" sldId="302"/>
            <ac:spMk id="9" creationId="{8B3B4B93-9CE1-13A8-F70A-5041B09BBAF0}"/>
          </ac:spMkLst>
        </pc:spChg>
        <pc:spChg chg="mod">
          <ac:chgData name="Gordian, Selina" userId="f2e6ff90-8bf4-4bc8-bed9-6842e9e63bc5" providerId="ADAL" clId="{1A8C5498-A5C9-458F-926D-E3452A38B5AA}" dt="2024-02-22T16:40:49.063" v="854"/>
          <ac:spMkLst>
            <pc:docMk/>
            <pc:sldMk cId="3559449638" sldId="302"/>
            <ac:spMk id="12" creationId="{230E0910-9552-814B-AE33-9CFF6C9DF3A5}"/>
          </ac:spMkLst>
        </pc:spChg>
        <pc:spChg chg="mod">
          <ac:chgData name="Gordian, Selina" userId="f2e6ff90-8bf4-4bc8-bed9-6842e9e63bc5" providerId="ADAL" clId="{1A8C5498-A5C9-458F-926D-E3452A38B5AA}" dt="2024-02-22T16:40:49.063" v="854"/>
          <ac:spMkLst>
            <pc:docMk/>
            <pc:sldMk cId="3559449638" sldId="302"/>
            <ac:spMk id="13" creationId="{558D8B4B-4E1E-B33C-B5E5-8C36C9881FD6}"/>
          </ac:spMkLst>
        </pc:spChg>
        <pc:spChg chg="mod">
          <ac:chgData name="Gordian, Selina" userId="f2e6ff90-8bf4-4bc8-bed9-6842e9e63bc5" providerId="ADAL" clId="{1A8C5498-A5C9-458F-926D-E3452A38B5AA}" dt="2024-02-22T16:40:49.063" v="854"/>
          <ac:spMkLst>
            <pc:docMk/>
            <pc:sldMk cId="3559449638" sldId="302"/>
            <ac:spMk id="14" creationId="{F3A0BA3A-4F9D-8790-305E-24A59C775BE0}"/>
          </ac:spMkLst>
        </pc:spChg>
        <pc:spChg chg="mod">
          <ac:chgData name="Gordian, Selina" userId="f2e6ff90-8bf4-4bc8-bed9-6842e9e63bc5" providerId="ADAL" clId="{1A8C5498-A5C9-458F-926D-E3452A38B5AA}" dt="2024-02-22T16:40:49.063" v="854"/>
          <ac:spMkLst>
            <pc:docMk/>
            <pc:sldMk cId="3559449638" sldId="302"/>
            <ac:spMk id="15" creationId="{5F72D358-4926-8FF6-9BB9-1543B3F6264C}"/>
          </ac:spMkLst>
        </pc:spChg>
        <pc:spChg chg="mod">
          <ac:chgData name="Gordian, Selina" userId="f2e6ff90-8bf4-4bc8-bed9-6842e9e63bc5" providerId="ADAL" clId="{1A8C5498-A5C9-458F-926D-E3452A38B5AA}" dt="2024-02-22T16:40:49.063" v="854"/>
          <ac:spMkLst>
            <pc:docMk/>
            <pc:sldMk cId="3559449638" sldId="302"/>
            <ac:spMk id="16" creationId="{295BD9B4-3665-1905-9DDB-CB79A1DE2474}"/>
          </ac:spMkLst>
        </pc:spChg>
        <pc:spChg chg="mod">
          <ac:chgData name="Gordian, Selina" userId="f2e6ff90-8bf4-4bc8-bed9-6842e9e63bc5" providerId="ADAL" clId="{1A8C5498-A5C9-458F-926D-E3452A38B5AA}" dt="2024-02-22T16:40:49.063" v="854"/>
          <ac:spMkLst>
            <pc:docMk/>
            <pc:sldMk cId="3559449638" sldId="302"/>
            <ac:spMk id="17" creationId="{69D0CA35-3387-88C2-24E0-77404A6AE76C}"/>
          </ac:spMkLst>
        </pc:spChg>
        <pc:spChg chg="mod">
          <ac:chgData name="Gordian, Selina" userId="f2e6ff90-8bf4-4bc8-bed9-6842e9e63bc5" providerId="ADAL" clId="{1A8C5498-A5C9-458F-926D-E3452A38B5AA}" dt="2024-02-22T16:40:49.063" v="854"/>
          <ac:spMkLst>
            <pc:docMk/>
            <pc:sldMk cId="3559449638" sldId="302"/>
            <ac:spMk id="18" creationId="{8E6A50D6-0CD3-B761-5EFA-AC631105A3C3}"/>
          </ac:spMkLst>
        </pc:spChg>
        <pc:spChg chg="mod">
          <ac:chgData name="Gordian, Selina" userId="f2e6ff90-8bf4-4bc8-bed9-6842e9e63bc5" providerId="ADAL" clId="{1A8C5498-A5C9-458F-926D-E3452A38B5AA}" dt="2024-02-22T16:40:49.063" v="854"/>
          <ac:spMkLst>
            <pc:docMk/>
            <pc:sldMk cId="3559449638" sldId="302"/>
            <ac:spMk id="19" creationId="{43B63928-075B-0BC0-C74D-C67A7B6E552B}"/>
          </ac:spMkLst>
        </pc:spChg>
        <pc:spChg chg="mod">
          <ac:chgData name="Gordian, Selina" userId="f2e6ff90-8bf4-4bc8-bed9-6842e9e63bc5" providerId="ADAL" clId="{1A8C5498-A5C9-458F-926D-E3452A38B5AA}" dt="2024-02-22T16:40:49.063" v="854"/>
          <ac:spMkLst>
            <pc:docMk/>
            <pc:sldMk cId="3559449638" sldId="302"/>
            <ac:spMk id="20" creationId="{5D177756-8FEA-0C76-0E1A-569E385D2F01}"/>
          </ac:spMkLst>
        </pc:spChg>
        <pc:spChg chg="mod">
          <ac:chgData name="Gordian, Selina" userId="f2e6ff90-8bf4-4bc8-bed9-6842e9e63bc5" providerId="ADAL" clId="{1A8C5498-A5C9-458F-926D-E3452A38B5AA}" dt="2024-02-22T16:40:49.063" v="854"/>
          <ac:spMkLst>
            <pc:docMk/>
            <pc:sldMk cId="3559449638" sldId="302"/>
            <ac:spMk id="21" creationId="{EF154F7B-8B63-D553-C8E6-81BDDB4B6707}"/>
          </ac:spMkLst>
        </pc:spChg>
        <pc:spChg chg="mod">
          <ac:chgData name="Gordian, Selina" userId="f2e6ff90-8bf4-4bc8-bed9-6842e9e63bc5" providerId="ADAL" clId="{1A8C5498-A5C9-458F-926D-E3452A38B5AA}" dt="2024-02-22T16:40:49.063" v="854"/>
          <ac:spMkLst>
            <pc:docMk/>
            <pc:sldMk cId="3559449638" sldId="302"/>
            <ac:spMk id="22" creationId="{96AE9DF4-2761-2BE7-8918-3B7014CB97F0}"/>
          </ac:spMkLst>
        </pc:spChg>
        <pc:spChg chg="mod">
          <ac:chgData name="Gordian, Selina" userId="f2e6ff90-8bf4-4bc8-bed9-6842e9e63bc5" providerId="ADAL" clId="{1A8C5498-A5C9-458F-926D-E3452A38B5AA}" dt="2024-02-22T16:40:49.063" v="854"/>
          <ac:spMkLst>
            <pc:docMk/>
            <pc:sldMk cId="3559449638" sldId="302"/>
            <ac:spMk id="23" creationId="{CE8F79F7-686D-E69D-5A73-D13676898A09}"/>
          </ac:spMkLst>
        </pc:spChg>
        <pc:spChg chg="mod">
          <ac:chgData name="Gordian, Selina" userId="f2e6ff90-8bf4-4bc8-bed9-6842e9e63bc5" providerId="ADAL" clId="{1A8C5498-A5C9-458F-926D-E3452A38B5AA}" dt="2024-02-22T16:40:49.063" v="854"/>
          <ac:spMkLst>
            <pc:docMk/>
            <pc:sldMk cId="3559449638" sldId="302"/>
            <ac:spMk id="24" creationId="{F4236570-E8A1-E0B0-A10C-7782E4C8F4D8}"/>
          </ac:spMkLst>
        </pc:spChg>
        <pc:spChg chg="mod">
          <ac:chgData name="Gordian, Selina" userId="f2e6ff90-8bf4-4bc8-bed9-6842e9e63bc5" providerId="ADAL" clId="{1A8C5498-A5C9-458F-926D-E3452A38B5AA}" dt="2024-02-22T16:40:49.063" v="854"/>
          <ac:spMkLst>
            <pc:docMk/>
            <pc:sldMk cId="3559449638" sldId="302"/>
            <ac:spMk id="25" creationId="{E60CFA81-0D45-9C67-E150-6FC5C7CAA8ED}"/>
          </ac:spMkLst>
        </pc:spChg>
        <pc:spChg chg="mod">
          <ac:chgData name="Gordian, Selina" userId="f2e6ff90-8bf4-4bc8-bed9-6842e9e63bc5" providerId="ADAL" clId="{1A8C5498-A5C9-458F-926D-E3452A38B5AA}" dt="2024-02-22T16:40:49.063" v="854"/>
          <ac:spMkLst>
            <pc:docMk/>
            <pc:sldMk cId="3559449638" sldId="302"/>
            <ac:spMk id="26" creationId="{9F733307-6C05-F874-712F-3AB4A1E4373F}"/>
          </ac:spMkLst>
        </pc:spChg>
        <pc:spChg chg="mod">
          <ac:chgData name="Gordian, Selina" userId="f2e6ff90-8bf4-4bc8-bed9-6842e9e63bc5" providerId="ADAL" clId="{1A8C5498-A5C9-458F-926D-E3452A38B5AA}" dt="2024-02-22T16:40:49.063" v="854"/>
          <ac:spMkLst>
            <pc:docMk/>
            <pc:sldMk cId="3559449638" sldId="302"/>
            <ac:spMk id="27" creationId="{0F516EC0-0D35-8A0C-076F-CFD5A2291F07}"/>
          </ac:spMkLst>
        </pc:spChg>
        <pc:spChg chg="mod">
          <ac:chgData name="Gordian, Selina" userId="f2e6ff90-8bf4-4bc8-bed9-6842e9e63bc5" providerId="ADAL" clId="{1A8C5498-A5C9-458F-926D-E3452A38B5AA}" dt="2024-02-22T16:40:49.063" v="854"/>
          <ac:spMkLst>
            <pc:docMk/>
            <pc:sldMk cId="3559449638" sldId="302"/>
            <ac:spMk id="28" creationId="{B34FA8C3-B038-E70A-5D5F-8A89CE523620}"/>
          </ac:spMkLst>
        </pc:spChg>
        <pc:spChg chg="mod">
          <ac:chgData name="Gordian, Selina" userId="f2e6ff90-8bf4-4bc8-bed9-6842e9e63bc5" providerId="ADAL" clId="{1A8C5498-A5C9-458F-926D-E3452A38B5AA}" dt="2024-02-22T16:40:49.063" v="854"/>
          <ac:spMkLst>
            <pc:docMk/>
            <pc:sldMk cId="3559449638" sldId="302"/>
            <ac:spMk id="29" creationId="{5F0C38E2-D238-7A6B-915B-33DF565623CB}"/>
          </ac:spMkLst>
        </pc:spChg>
        <pc:spChg chg="mod">
          <ac:chgData name="Gordian, Selina" userId="f2e6ff90-8bf4-4bc8-bed9-6842e9e63bc5" providerId="ADAL" clId="{1A8C5498-A5C9-458F-926D-E3452A38B5AA}" dt="2024-02-22T16:40:49.063" v="854"/>
          <ac:spMkLst>
            <pc:docMk/>
            <pc:sldMk cId="3559449638" sldId="302"/>
            <ac:spMk id="30" creationId="{C35E9639-9CBB-10C2-7526-08B1F9D738A1}"/>
          </ac:spMkLst>
        </pc:spChg>
        <pc:spChg chg="mod">
          <ac:chgData name="Gordian, Selina" userId="f2e6ff90-8bf4-4bc8-bed9-6842e9e63bc5" providerId="ADAL" clId="{1A8C5498-A5C9-458F-926D-E3452A38B5AA}" dt="2024-02-22T16:40:49.063" v="854"/>
          <ac:spMkLst>
            <pc:docMk/>
            <pc:sldMk cId="3559449638" sldId="302"/>
            <ac:spMk id="31" creationId="{6AE2BFFB-2819-AF65-EBF3-03655FCE5C33}"/>
          </ac:spMkLst>
        </pc:spChg>
        <pc:spChg chg="mod">
          <ac:chgData name="Gordian, Selina" userId="f2e6ff90-8bf4-4bc8-bed9-6842e9e63bc5" providerId="ADAL" clId="{1A8C5498-A5C9-458F-926D-E3452A38B5AA}" dt="2024-02-22T16:40:49.063" v="854"/>
          <ac:spMkLst>
            <pc:docMk/>
            <pc:sldMk cId="3559449638" sldId="302"/>
            <ac:spMk id="32" creationId="{FECC9973-C7B1-80DA-8F7B-2012518D6BD6}"/>
          </ac:spMkLst>
        </pc:spChg>
        <pc:spChg chg="mod">
          <ac:chgData name="Gordian, Selina" userId="f2e6ff90-8bf4-4bc8-bed9-6842e9e63bc5" providerId="ADAL" clId="{1A8C5498-A5C9-458F-926D-E3452A38B5AA}" dt="2024-02-22T16:40:49.063" v="854"/>
          <ac:spMkLst>
            <pc:docMk/>
            <pc:sldMk cId="3559449638" sldId="302"/>
            <ac:spMk id="36" creationId="{FA03F20C-5B33-D68B-5F15-7518E4BEAAC6}"/>
          </ac:spMkLst>
        </pc:spChg>
        <pc:spChg chg="mod">
          <ac:chgData name="Gordian, Selina" userId="f2e6ff90-8bf4-4bc8-bed9-6842e9e63bc5" providerId="ADAL" clId="{1A8C5498-A5C9-458F-926D-E3452A38B5AA}" dt="2024-02-22T16:40:49.063" v="854"/>
          <ac:spMkLst>
            <pc:docMk/>
            <pc:sldMk cId="3559449638" sldId="302"/>
            <ac:spMk id="37" creationId="{648DA5EC-5806-580D-A73A-08A4592BC3CD}"/>
          </ac:spMkLst>
        </pc:spChg>
        <pc:spChg chg="mod">
          <ac:chgData name="Gordian, Selina" userId="f2e6ff90-8bf4-4bc8-bed9-6842e9e63bc5" providerId="ADAL" clId="{1A8C5498-A5C9-458F-926D-E3452A38B5AA}" dt="2024-02-22T16:40:49.063" v="854"/>
          <ac:spMkLst>
            <pc:docMk/>
            <pc:sldMk cId="3559449638" sldId="302"/>
            <ac:spMk id="38" creationId="{DD55E801-BDD3-0984-A757-F1EE3FBC88D3}"/>
          </ac:spMkLst>
        </pc:spChg>
        <pc:spChg chg="mod">
          <ac:chgData name="Gordian, Selina" userId="f2e6ff90-8bf4-4bc8-bed9-6842e9e63bc5" providerId="ADAL" clId="{1A8C5498-A5C9-458F-926D-E3452A38B5AA}" dt="2024-02-22T16:40:49.063" v="854"/>
          <ac:spMkLst>
            <pc:docMk/>
            <pc:sldMk cId="3559449638" sldId="302"/>
            <ac:spMk id="41" creationId="{175452D3-E901-CA30-0AB1-BCC5924C0F6E}"/>
          </ac:spMkLst>
        </pc:spChg>
        <pc:spChg chg="mod">
          <ac:chgData name="Gordian, Selina" userId="f2e6ff90-8bf4-4bc8-bed9-6842e9e63bc5" providerId="ADAL" clId="{1A8C5498-A5C9-458F-926D-E3452A38B5AA}" dt="2024-02-22T16:40:49.063" v="854"/>
          <ac:spMkLst>
            <pc:docMk/>
            <pc:sldMk cId="3559449638" sldId="302"/>
            <ac:spMk id="42" creationId="{81F4E947-2F6D-FF44-F1B6-FDAA7277BC89}"/>
          </ac:spMkLst>
        </pc:spChg>
        <pc:spChg chg="mod">
          <ac:chgData name="Gordian, Selina" userId="f2e6ff90-8bf4-4bc8-bed9-6842e9e63bc5" providerId="ADAL" clId="{1A8C5498-A5C9-458F-926D-E3452A38B5AA}" dt="2024-02-22T16:40:49.063" v="854"/>
          <ac:spMkLst>
            <pc:docMk/>
            <pc:sldMk cId="3559449638" sldId="302"/>
            <ac:spMk id="43" creationId="{B624985F-BAD8-77D7-4640-5E1C4403CAE6}"/>
          </ac:spMkLst>
        </pc:spChg>
        <pc:spChg chg="mod">
          <ac:chgData name="Gordian, Selina" userId="f2e6ff90-8bf4-4bc8-bed9-6842e9e63bc5" providerId="ADAL" clId="{1A8C5498-A5C9-458F-926D-E3452A38B5AA}" dt="2024-02-22T16:40:49.063" v="854"/>
          <ac:spMkLst>
            <pc:docMk/>
            <pc:sldMk cId="3559449638" sldId="302"/>
            <ac:spMk id="44" creationId="{CEB2450A-7F1A-9DBD-633E-3D8CAE1860DF}"/>
          </ac:spMkLst>
        </pc:spChg>
        <pc:spChg chg="mod">
          <ac:chgData name="Gordian, Selina" userId="f2e6ff90-8bf4-4bc8-bed9-6842e9e63bc5" providerId="ADAL" clId="{1A8C5498-A5C9-458F-926D-E3452A38B5AA}" dt="2024-02-22T16:40:49.063" v="854"/>
          <ac:spMkLst>
            <pc:docMk/>
            <pc:sldMk cId="3559449638" sldId="302"/>
            <ac:spMk id="45" creationId="{D3276701-3550-437D-A3C5-3DF9B44FB514}"/>
          </ac:spMkLst>
        </pc:spChg>
        <pc:spChg chg="mod">
          <ac:chgData name="Gordian, Selina" userId="f2e6ff90-8bf4-4bc8-bed9-6842e9e63bc5" providerId="ADAL" clId="{1A8C5498-A5C9-458F-926D-E3452A38B5AA}" dt="2024-02-22T16:40:49.063" v="854"/>
          <ac:spMkLst>
            <pc:docMk/>
            <pc:sldMk cId="3559449638" sldId="302"/>
            <ac:spMk id="46" creationId="{2B17C116-C82E-661B-3CD5-ACD20AC15CFD}"/>
          </ac:spMkLst>
        </pc:spChg>
        <pc:spChg chg="mod">
          <ac:chgData name="Gordian, Selina" userId="f2e6ff90-8bf4-4bc8-bed9-6842e9e63bc5" providerId="ADAL" clId="{1A8C5498-A5C9-458F-926D-E3452A38B5AA}" dt="2024-02-22T16:40:49.063" v="854"/>
          <ac:spMkLst>
            <pc:docMk/>
            <pc:sldMk cId="3559449638" sldId="302"/>
            <ac:spMk id="47" creationId="{10804EDC-6BF3-90EE-2151-6B073A477287}"/>
          </ac:spMkLst>
        </pc:spChg>
        <pc:spChg chg="mod">
          <ac:chgData name="Gordian, Selina" userId="f2e6ff90-8bf4-4bc8-bed9-6842e9e63bc5" providerId="ADAL" clId="{1A8C5498-A5C9-458F-926D-E3452A38B5AA}" dt="2024-02-22T16:40:49.063" v="854"/>
          <ac:spMkLst>
            <pc:docMk/>
            <pc:sldMk cId="3559449638" sldId="302"/>
            <ac:spMk id="48" creationId="{D99B5675-5A12-4534-05D1-5B93B9DB2A82}"/>
          </ac:spMkLst>
        </pc:spChg>
        <pc:spChg chg="mod">
          <ac:chgData name="Gordian, Selina" userId="f2e6ff90-8bf4-4bc8-bed9-6842e9e63bc5" providerId="ADAL" clId="{1A8C5498-A5C9-458F-926D-E3452A38B5AA}" dt="2024-02-22T16:40:49.063" v="854"/>
          <ac:spMkLst>
            <pc:docMk/>
            <pc:sldMk cId="3559449638" sldId="302"/>
            <ac:spMk id="49" creationId="{2304A52C-FE2F-D9D1-31CE-59F6CDA0F27B}"/>
          </ac:spMkLst>
        </pc:spChg>
        <pc:spChg chg="mod">
          <ac:chgData name="Gordian, Selina" userId="f2e6ff90-8bf4-4bc8-bed9-6842e9e63bc5" providerId="ADAL" clId="{1A8C5498-A5C9-458F-926D-E3452A38B5AA}" dt="2024-02-22T16:40:49.063" v="854"/>
          <ac:spMkLst>
            <pc:docMk/>
            <pc:sldMk cId="3559449638" sldId="302"/>
            <ac:spMk id="50" creationId="{2914F67B-AC0C-450A-E17E-0619E1733BE8}"/>
          </ac:spMkLst>
        </pc:spChg>
        <pc:spChg chg="mod">
          <ac:chgData name="Gordian, Selina" userId="f2e6ff90-8bf4-4bc8-bed9-6842e9e63bc5" providerId="ADAL" clId="{1A8C5498-A5C9-458F-926D-E3452A38B5AA}" dt="2024-02-22T16:40:49.063" v="854"/>
          <ac:spMkLst>
            <pc:docMk/>
            <pc:sldMk cId="3559449638" sldId="302"/>
            <ac:spMk id="51" creationId="{1001B79A-C526-93F6-D277-AED4B536E625}"/>
          </ac:spMkLst>
        </pc:spChg>
        <pc:spChg chg="mod">
          <ac:chgData name="Gordian, Selina" userId="f2e6ff90-8bf4-4bc8-bed9-6842e9e63bc5" providerId="ADAL" clId="{1A8C5498-A5C9-458F-926D-E3452A38B5AA}" dt="2024-02-22T16:40:49.063" v="854"/>
          <ac:spMkLst>
            <pc:docMk/>
            <pc:sldMk cId="3559449638" sldId="302"/>
            <ac:spMk id="52" creationId="{B0DF4334-0F31-B6E1-FDA8-4B34E9CB2AF4}"/>
          </ac:spMkLst>
        </pc:spChg>
        <pc:spChg chg="mod">
          <ac:chgData name="Gordian, Selina" userId="f2e6ff90-8bf4-4bc8-bed9-6842e9e63bc5" providerId="ADAL" clId="{1A8C5498-A5C9-458F-926D-E3452A38B5AA}" dt="2024-02-22T16:40:49.063" v="854"/>
          <ac:spMkLst>
            <pc:docMk/>
            <pc:sldMk cId="3559449638" sldId="302"/>
            <ac:spMk id="53" creationId="{2CF5699F-9B83-8632-769E-8D9BB099F514}"/>
          </ac:spMkLst>
        </pc:spChg>
        <pc:spChg chg="mod">
          <ac:chgData name="Gordian, Selina" userId="f2e6ff90-8bf4-4bc8-bed9-6842e9e63bc5" providerId="ADAL" clId="{1A8C5498-A5C9-458F-926D-E3452A38B5AA}" dt="2024-02-22T16:40:49.063" v="854"/>
          <ac:spMkLst>
            <pc:docMk/>
            <pc:sldMk cId="3559449638" sldId="302"/>
            <ac:spMk id="54" creationId="{3BCD63D9-D23E-2482-92F7-5705FA31E204}"/>
          </ac:spMkLst>
        </pc:spChg>
        <pc:spChg chg="mod">
          <ac:chgData name="Gordian, Selina" userId="f2e6ff90-8bf4-4bc8-bed9-6842e9e63bc5" providerId="ADAL" clId="{1A8C5498-A5C9-458F-926D-E3452A38B5AA}" dt="2024-02-22T16:40:49.063" v="854"/>
          <ac:spMkLst>
            <pc:docMk/>
            <pc:sldMk cId="3559449638" sldId="302"/>
            <ac:spMk id="55" creationId="{E8B5D7AC-26D5-0C12-C4BC-91EF340D907E}"/>
          </ac:spMkLst>
        </pc:spChg>
        <pc:spChg chg="mod">
          <ac:chgData name="Gordian, Selina" userId="f2e6ff90-8bf4-4bc8-bed9-6842e9e63bc5" providerId="ADAL" clId="{1A8C5498-A5C9-458F-926D-E3452A38B5AA}" dt="2024-02-22T16:40:49.063" v="854"/>
          <ac:spMkLst>
            <pc:docMk/>
            <pc:sldMk cId="3559449638" sldId="302"/>
            <ac:spMk id="56" creationId="{369CE49A-7945-296D-C07A-695540C6947B}"/>
          </ac:spMkLst>
        </pc:spChg>
        <pc:spChg chg="mod">
          <ac:chgData name="Gordian, Selina" userId="f2e6ff90-8bf4-4bc8-bed9-6842e9e63bc5" providerId="ADAL" clId="{1A8C5498-A5C9-458F-926D-E3452A38B5AA}" dt="2024-02-22T16:40:49.063" v="854"/>
          <ac:spMkLst>
            <pc:docMk/>
            <pc:sldMk cId="3559449638" sldId="302"/>
            <ac:spMk id="57" creationId="{3C335638-CFAC-1996-04A4-6C21622C0820}"/>
          </ac:spMkLst>
        </pc:spChg>
        <pc:spChg chg="mod">
          <ac:chgData name="Gordian, Selina" userId="f2e6ff90-8bf4-4bc8-bed9-6842e9e63bc5" providerId="ADAL" clId="{1A8C5498-A5C9-458F-926D-E3452A38B5AA}" dt="2024-02-22T16:40:49.063" v="854"/>
          <ac:spMkLst>
            <pc:docMk/>
            <pc:sldMk cId="3559449638" sldId="302"/>
            <ac:spMk id="58" creationId="{87F460A1-BD75-AC1F-C9CF-735D5C1566DA}"/>
          </ac:spMkLst>
        </pc:spChg>
        <pc:spChg chg="mod">
          <ac:chgData name="Gordian, Selina" userId="f2e6ff90-8bf4-4bc8-bed9-6842e9e63bc5" providerId="ADAL" clId="{1A8C5498-A5C9-458F-926D-E3452A38B5AA}" dt="2024-02-22T16:40:49.063" v="854"/>
          <ac:spMkLst>
            <pc:docMk/>
            <pc:sldMk cId="3559449638" sldId="302"/>
            <ac:spMk id="59" creationId="{A0BD599D-ACFC-9D6A-E541-BB6505BD6E52}"/>
          </ac:spMkLst>
        </pc:spChg>
        <pc:spChg chg="mod">
          <ac:chgData name="Gordian, Selina" userId="f2e6ff90-8bf4-4bc8-bed9-6842e9e63bc5" providerId="ADAL" clId="{1A8C5498-A5C9-458F-926D-E3452A38B5AA}" dt="2024-02-22T16:40:49.063" v="854"/>
          <ac:spMkLst>
            <pc:docMk/>
            <pc:sldMk cId="3559449638" sldId="302"/>
            <ac:spMk id="60" creationId="{B3A6E510-1433-7F53-CF0E-68126649E4CE}"/>
          </ac:spMkLst>
        </pc:spChg>
        <pc:spChg chg="mod">
          <ac:chgData name="Gordian, Selina" userId="f2e6ff90-8bf4-4bc8-bed9-6842e9e63bc5" providerId="ADAL" clId="{1A8C5498-A5C9-458F-926D-E3452A38B5AA}" dt="2024-02-22T16:40:49.063" v="854"/>
          <ac:spMkLst>
            <pc:docMk/>
            <pc:sldMk cId="3559449638" sldId="302"/>
            <ac:spMk id="61" creationId="{C21AFDA5-D68F-B607-4493-6FDF848F18CF}"/>
          </ac:spMkLst>
        </pc:spChg>
        <pc:spChg chg="mod">
          <ac:chgData name="Gordian, Selina" userId="f2e6ff90-8bf4-4bc8-bed9-6842e9e63bc5" providerId="ADAL" clId="{1A8C5498-A5C9-458F-926D-E3452A38B5AA}" dt="2024-02-22T16:40:49.063" v="854"/>
          <ac:spMkLst>
            <pc:docMk/>
            <pc:sldMk cId="3559449638" sldId="302"/>
            <ac:spMk id="65" creationId="{125E6289-D0F6-DD5F-395B-5A98163DBDC1}"/>
          </ac:spMkLst>
        </pc:spChg>
        <pc:spChg chg="mod">
          <ac:chgData name="Gordian, Selina" userId="f2e6ff90-8bf4-4bc8-bed9-6842e9e63bc5" providerId="ADAL" clId="{1A8C5498-A5C9-458F-926D-E3452A38B5AA}" dt="2024-02-22T16:40:49.063" v="854"/>
          <ac:spMkLst>
            <pc:docMk/>
            <pc:sldMk cId="3559449638" sldId="302"/>
            <ac:spMk id="66" creationId="{7F48F2AD-AE26-086C-FD4F-D6FE1A037FEF}"/>
          </ac:spMkLst>
        </pc:spChg>
        <pc:spChg chg="mod">
          <ac:chgData name="Gordian, Selina" userId="f2e6ff90-8bf4-4bc8-bed9-6842e9e63bc5" providerId="ADAL" clId="{1A8C5498-A5C9-458F-926D-E3452A38B5AA}" dt="2024-02-22T16:40:49.063" v="854"/>
          <ac:spMkLst>
            <pc:docMk/>
            <pc:sldMk cId="3559449638" sldId="302"/>
            <ac:spMk id="67" creationId="{AAC38CDE-1A5E-DBD5-A11C-299646336BB1}"/>
          </ac:spMkLst>
        </pc:spChg>
        <pc:spChg chg="mod">
          <ac:chgData name="Gordian, Selina" userId="f2e6ff90-8bf4-4bc8-bed9-6842e9e63bc5" providerId="ADAL" clId="{1A8C5498-A5C9-458F-926D-E3452A38B5AA}" dt="2024-02-22T16:40:49.063" v="854"/>
          <ac:spMkLst>
            <pc:docMk/>
            <pc:sldMk cId="3559449638" sldId="302"/>
            <ac:spMk id="70" creationId="{544C5298-2544-8818-FA0C-927E19BCD645}"/>
          </ac:spMkLst>
        </pc:spChg>
        <pc:spChg chg="mod">
          <ac:chgData name="Gordian, Selina" userId="f2e6ff90-8bf4-4bc8-bed9-6842e9e63bc5" providerId="ADAL" clId="{1A8C5498-A5C9-458F-926D-E3452A38B5AA}" dt="2024-02-22T16:40:49.063" v="854"/>
          <ac:spMkLst>
            <pc:docMk/>
            <pc:sldMk cId="3559449638" sldId="302"/>
            <ac:spMk id="71" creationId="{8B4EAEAE-C3C8-3B00-4A31-13D29691FCD3}"/>
          </ac:spMkLst>
        </pc:spChg>
        <pc:spChg chg="mod">
          <ac:chgData name="Gordian, Selina" userId="f2e6ff90-8bf4-4bc8-bed9-6842e9e63bc5" providerId="ADAL" clId="{1A8C5498-A5C9-458F-926D-E3452A38B5AA}" dt="2024-02-22T16:40:49.063" v="854"/>
          <ac:spMkLst>
            <pc:docMk/>
            <pc:sldMk cId="3559449638" sldId="302"/>
            <ac:spMk id="72" creationId="{67083395-32E1-32E2-F8FE-8DF1C416B432}"/>
          </ac:spMkLst>
        </pc:spChg>
        <pc:spChg chg="mod">
          <ac:chgData name="Gordian, Selina" userId="f2e6ff90-8bf4-4bc8-bed9-6842e9e63bc5" providerId="ADAL" clId="{1A8C5498-A5C9-458F-926D-E3452A38B5AA}" dt="2024-02-22T16:40:49.063" v="854"/>
          <ac:spMkLst>
            <pc:docMk/>
            <pc:sldMk cId="3559449638" sldId="302"/>
            <ac:spMk id="73" creationId="{88779A0D-5C90-6F5C-4BD0-F107A6FCC2F9}"/>
          </ac:spMkLst>
        </pc:spChg>
        <pc:spChg chg="mod">
          <ac:chgData name="Gordian, Selina" userId="f2e6ff90-8bf4-4bc8-bed9-6842e9e63bc5" providerId="ADAL" clId="{1A8C5498-A5C9-458F-926D-E3452A38B5AA}" dt="2024-02-22T16:40:49.063" v="854"/>
          <ac:spMkLst>
            <pc:docMk/>
            <pc:sldMk cId="3559449638" sldId="302"/>
            <ac:spMk id="74" creationId="{8BE79963-1E4B-DDA9-287B-E5F4E94D99E9}"/>
          </ac:spMkLst>
        </pc:spChg>
        <pc:spChg chg="mod">
          <ac:chgData name="Gordian, Selina" userId="f2e6ff90-8bf4-4bc8-bed9-6842e9e63bc5" providerId="ADAL" clId="{1A8C5498-A5C9-458F-926D-E3452A38B5AA}" dt="2024-02-22T16:40:49.063" v="854"/>
          <ac:spMkLst>
            <pc:docMk/>
            <pc:sldMk cId="3559449638" sldId="302"/>
            <ac:spMk id="75" creationId="{BD9D68B7-5C4B-366A-F26B-A6F6EC3806B3}"/>
          </ac:spMkLst>
        </pc:spChg>
        <pc:spChg chg="mod">
          <ac:chgData name="Gordian, Selina" userId="f2e6ff90-8bf4-4bc8-bed9-6842e9e63bc5" providerId="ADAL" clId="{1A8C5498-A5C9-458F-926D-E3452A38B5AA}" dt="2024-02-22T16:40:49.063" v="854"/>
          <ac:spMkLst>
            <pc:docMk/>
            <pc:sldMk cId="3559449638" sldId="302"/>
            <ac:spMk id="76" creationId="{44118A28-EC3E-8B4E-0B83-3CCE3153D10B}"/>
          </ac:spMkLst>
        </pc:spChg>
        <pc:spChg chg="mod">
          <ac:chgData name="Gordian, Selina" userId="f2e6ff90-8bf4-4bc8-bed9-6842e9e63bc5" providerId="ADAL" clId="{1A8C5498-A5C9-458F-926D-E3452A38B5AA}" dt="2024-02-22T16:40:49.063" v="854"/>
          <ac:spMkLst>
            <pc:docMk/>
            <pc:sldMk cId="3559449638" sldId="302"/>
            <ac:spMk id="77" creationId="{57D5F474-707E-2F24-962B-B4305E83F0A6}"/>
          </ac:spMkLst>
        </pc:spChg>
        <pc:spChg chg="mod">
          <ac:chgData name="Gordian, Selina" userId="f2e6ff90-8bf4-4bc8-bed9-6842e9e63bc5" providerId="ADAL" clId="{1A8C5498-A5C9-458F-926D-E3452A38B5AA}" dt="2024-02-22T16:40:49.063" v="854"/>
          <ac:spMkLst>
            <pc:docMk/>
            <pc:sldMk cId="3559449638" sldId="302"/>
            <ac:spMk id="78" creationId="{090ED332-FF50-2AC6-DAB8-7F3365AF8D2B}"/>
          </ac:spMkLst>
        </pc:spChg>
        <pc:spChg chg="mod">
          <ac:chgData name="Gordian, Selina" userId="f2e6ff90-8bf4-4bc8-bed9-6842e9e63bc5" providerId="ADAL" clId="{1A8C5498-A5C9-458F-926D-E3452A38B5AA}" dt="2024-02-22T16:40:49.063" v="854"/>
          <ac:spMkLst>
            <pc:docMk/>
            <pc:sldMk cId="3559449638" sldId="302"/>
            <ac:spMk id="79" creationId="{A143D7F6-78A4-6F0A-2EA2-00E67EF7818D}"/>
          </ac:spMkLst>
        </pc:spChg>
        <pc:spChg chg="mod">
          <ac:chgData name="Gordian, Selina" userId="f2e6ff90-8bf4-4bc8-bed9-6842e9e63bc5" providerId="ADAL" clId="{1A8C5498-A5C9-458F-926D-E3452A38B5AA}" dt="2024-02-22T16:40:49.063" v="854"/>
          <ac:spMkLst>
            <pc:docMk/>
            <pc:sldMk cId="3559449638" sldId="302"/>
            <ac:spMk id="80" creationId="{E8D5637A-C06A-24C3-B3EE-444C8B6E1BB3}"/>
          </ac:spMkLst>
        </pc:spChg>
        <pc:spChg chg="mod">
          <ac:chgData name="Gordian, Selina" userId="f2e6ff90-8bf4-4bc8-bed9-6842e9e63bc5" providerId="ADAL" clId="{1A8C5498-A5C9-458F-926D-E3452A38B5AA}" dt="2024-02-22T16:40:49.063" v="854"/>
          <ac:spMkLst>
            <pc:docMk/>
            <pc:sldMk cId="3559449638" sldId="302"/>
            <ac:spMk id="81" creationId="{72B820B1-391C-9232-6D2B-0EC3F5254A38}"/>
          </ac:spMkLst>
        </pc:spChg>
        <pc:spChg chg="mod">
          <ac:chgData name="Gordian, Selina" userId="f2e6ff90-8bf4-4bc8-bed9-6842e9e63bc5" providerId="ADAL" clId="{1A8C5498-A5C9-458F-926D-E3452A38B5AA}" dt="2024-02-22T16:40:49.063" v="854"/>
          <ac:spMkLst>
            <pc:docMk/>
            <pc:sldMk cId="3559449638" sldId="302"/>
            <ac:spMk id="82" creationId="{52C33E9E-AA40-60FC-E9E0-6562BFFF8F74}"/>
          </ac:spMkLst>
        </pc:spChg>
        <pc:spChg chg="mod">
          <ac:chgData name="Gordian, Selina" userId="f2e6ff90-8bf4-4bc8-bed9-6842e9e63bc5" providerId="ADAL" clId="{1A8C5498-A5C9-458F-926D-E3452A38B5AA}" dt="2024-02-22T16:40:49.063" v="854"/>
          <ac:spMkLst>
            <pc:docMk/>
            <pc:sldMk cId="3559449638" sldId="302"/>
            <ac:spMk id="83" creationId="{A2D8F436-C842-8536-7004-21E25F2A6512}"/>
          </ac:spMkLst>
        </pc:spChg>
        <pc:spChg chg="mod">
          <ac:chgData name="Gordian, Selina" userId="f2e6ff90-8bf4-4bc8-bed9-6842e9e63bc5" providerId="ADAL" clId="{1A8C5498-A5C9-458F-926D-E3452A38B5AA}" dt="2024-02-22T16:40:49.063" v="854"/>
          <ac:spMkLst>
            <pc:docMk/>
            <pc:sldMk cId="3559449638" sldId="302"/>
            <ac:spMk id="84" creationId="{7DDB371D-F770-DB49-2182-EB653DB6E4C3}"/>
          </ac:spMkLst>
        </pc:spChg>
        <pc:spChg chg="mod">
          <ac:chgData name="Gordian, Selina" userId="f2e6ff90-8bf4-4bc8-bed9-6842e9e63bc5" providerId="ADAL" clId="{1A8C5498-A5C9-458F-926D-E3452A38B5AA}" dt="2024-02-22T16:40:49.063" v="854"/>
          <ac:spMkLst>
            <pc:docMk/>
            <pc:sldMk cId="3559449638" sldId="302"/>
            <ac:spMk id="85" creationId="{4C1A5AC8-DDCA-EBA7-10A6-D11DF0D4B2B6}"/>
          </ac:spMkLst>
        </pc:spChg>
        <pc:spChg chg="mod">
          <ac:chgData name="Gordian, Selina" userId="f2e6ff90-8bf4-4bc8-bed9-6842e9e63bc5" providerId="ADAL" clId="{1A8C5498-A5C9-458F-926D-E3452A38B5AA}" dt="2024-02-22T16:40:49.063" v="854"/>
          <ac:spMkLst>
            <pc:docMk/>
            <pc:sldMk cId="3559449638" sldId="302"/>
            <ac:spMk id="86" creationId="{00224BA7-4E70-9B34-4749-234051855122}"/>
          </ac:spMkLst>
        </pc:spChg>
        <pc:spChg chg="mod">
          <ac:chgData name="Gordian, Selina" userId="f2e6ff90-8bf4-4bc8-bed9-6842e9e63bc5" providerId="ADAL" clId="{1A8C5498-A5C9-458F-926D-E3452A38B5AA}" dt="2024-02-22T16:40:49.063" v="854"/>
          <ac:spMkLst>
            <pc:docMk/>
            <pc:sldMk cId="3559449638" sldId="302"/>
            <ac:spMk id="87" creationId="{3C1694FC-B7A4-798B-4BC3-5C024917DFA0}"/>
          </ac:spMkLst>
        </pc:spChg>
        <pc:spChg chg="mod">
          <ac:chgData name="Gordian, Selina" userId="f2e6ff90-8bf4-4bc8-bed9-6842e9e63bc5" providerId="ADAL" clId="{1A8C5498-A5C9-458F-926D-E3452A38B5AA}" dt="2024-02-22T16:40:49.063" v="854"/>
          <ac:spMkLst>
            <pc:docMk/>
            <pc:sldMk cId="3559449638" sldId="302"/>
            <ac:spMk id="88" creationId="{5CEBA089-E631-4831-CB8F-3C5C8723A65A}"/>
          </ac:spMkLst>
        </pc:spChg>
        <pc:spChg chg="mod">
          <ac:chgData name="Gordian, Selina" userId="f2e6ff90-8bf4-4bc8-bed9-6842e9e63bc5" providerId="ADAL" clId="{1A8C5498-A5C9-458F-926D-E3452A38B5AA}" dt="2024-02-22T16:40:49.063" v="854"/>
          <ac:spMkLst>
            <pc:docMk/>
            <pc:sldMk cId="3559449638" sldId="302"/>
            <ac:spMk id="89" creationId="{5AAC17AA-C403-7A41-F79F-DCEBFF9AF018}"/>
          </ac:spMkLst>
        </pc:spChg>
        <pc:spChg chg="mod">
          <ac:chgData name="Gordian, Selina" userId="f2e6ff90-8bf4-4bc8-bed9-6842e9e63bc5" providerId="ADAL" clId="{1A8C5498-A5C9-458F-926D-E3452A38B5AA}" dt="2024-02-22T16:40:49.063" v="854"/>
          <ac:spMkLst>
            <pc:docMk/>
            <pc:sldMk cId="3559449638" sldId="302"/>
            <ac:spMk id="90" creationId="{E37CE7E4-0EC0-3A9F-AF64-B29F8BF80335}"/>
          </ac:spMkLst>
        </pc:spChg>
        <pc:spChg chg="mod">
          <ac:chgData name="Gordian, Selina" userId="f2e6ff90-8bf4-4bc8-bed9-6842e9e63bc5" providerId="ADAL" clId="{1A8C5498-A5C9-458F-926D-E3452A38B5AA}" dt="2024-02-22T16:40:49.063" v="854"/>
          <ac:spMkLst>
            <pc:docMk/>
            <pc:sldMk cId="3559449638" sldId="302"/>
            <ac:spMk id="94" creationId="{39F7DD60-CCE8-21F4-C84C-37B5EC04E7B9}"/>
          </ac:spMkLst>
        </pc:spChg>
        <pc:spChg chg="mod">
          <ac:chgData name="Gordian, Selina" userId="f2e6ff90-8bf4-4bc8-bed9-6842e9e63bc5" providerId="ADAL" clId="{1A8C5498-A5C9-458F-926D-E3452A38B5AA}" dt="2024-02-22T16:40:49.063" v="854"/>
          <ac:spMkLst>
            <pc:docMk/>
            <pc:sldMk cId="3559449638" sldId="302"/>
            <ac:spMk id="95" creationId="{454B1D05-D49B-8363-7E01-AA7D97340A4C}"/>
          </ac:spMkLst>
        </pc:spChg>
        <pc:spChg chg="mod">
          <ac:chgData name="Gordian, Selina" userId="f2e6ff90-8bf4-4bc8-bed9-6842e9e63bc5" providerId="ADAL" clId="{1A8C5498-A5C9-458F-926D-E3452A38B5AA}" dt="2024-02-22T16:40:49.063" v="854"/>
          <ac:spMkLst>
            <pc:docMk/>
            <pc:sldMk cId="3559449638" sldId="302"/>
            <ac:spMk id="96" creationId="{30D3FE68-3FC1-F253-0C86-6CAA8FA46E47}"/>
          </ac:spMkLst>
        </pc:spChg>
        <pc:spChg chg="mod">
          <ac:chgData name="Gordian, Selina" userId="f2e6ff90-8bf4-4bc8-bed9-6842e9e63bc5" providerId="ADAL" clId="{1A8C5498-A5C9-458F-926D-E3452A38B5AA}" dt="2024-02-22T16:40:49.063" v="854"/>
          <ac:spMkLst>
            <pc:docMk/>
            <pc:sldMk cId="3559449638" sldId="302"/>
            <ac:spMk id="99" creationId="{FB017B4C-61D2-B9E0-B584-A044EF924535}"/>
          </ac:spMkLst>
        </pc:spChg>
        <pc:spChg chg="mod">
          <ac:chgData name="Gordian, Selina" userId="f2e6ff90-8bf4-4bc8-bed9-6842e9e63bc5" providerId="ADAL" clId="{1A8C5498-A5C9-458F-926D-E3452A38B5AA}" dt="2024-02-22T16:40:49.063" v="854"/>
          <ac:spMkLst>
            <pc:docMk/>
            <pc:sldMk cId="3559449638" sldId="302"/>
            <ac:spMk id="100" creationId="{21386DE1-058A-CCB4-6B0A-2CA6C5EB6E6E}"/>
          </ac:spMkLst>
        </pc:spChg>
        <pc:spChg chg="mod">
          <ac:chgData name="Gordian, Selina" userId="f2e6ff90-8bf4-4bc8-bed9-6842e9e63bc5" providerId="ADAL" clId="{1A8C5498-A5C9-458F-926D-E3452A38B5AA}" dt="2024-02-22T16:40:49.063" v="854"/>
          <ac:spMkLst>
            <pc:docMk/>
            <pc:sldMk cId="3559449638" sldId="302"/>
            <ac:spMk id="101" creationId="{8910E6F9-89AB-28FF-F964-669E27FD30A4}"/>
          </ac:spMkLst>
        </pc:spChg>
        <pc:spChg chg="mod">
          <ac:chgData name="Gordian, Selina" userId="f2e6ff90-8bf4-4bc8-bed9-6842e9e63bc5" providerId="ADAL" clId="{1A8C5498-A5C9-458F-926D-E3452A38B5AA}" dt="2024-02-22T16:40:49.063" v="854"/>
          <ac:spMkLst>
            <pc:docMk/>
            <pc:sldMk cId="3559449638" sldId="302"/>
            <ac:spMk id="102" creationId="{4EFF752F-14ED-882A-A4FB-A972AB9935FC}"/>
          </ac:spMkLst>
        </pc:spChg>
        <pc:spChg chg="mod">
          <ac:chgData name="Gordian, Selina" userId="f2e6ff90-8bf4-4bc8-bed9-6842e9e63bc5" providerId="ADAL" clId="{1A8C5498-A5C9-458F-926D-E3452A38B5AA}" dt="2024-02-22T16:40:49.063" v="854"/>
          <ac:spMkLst>
            <pc:docMk/>
            <pc:sldMk cId="3559449638" sldId="302"/>
            <ac:spMk id="103" creationId="{7A1AFFDB-9FF7-2943-AB99-572B7EF22BFD}"/>
          </ac:spMkLst>
        </pc:spChg>
        <pc:spChg chg="mod">
          <ac:chgData name="Gordian, Selina" userId="f2e6ff90-8bf4-4bc8-bed9-6842e9e63bc5" providerId="ADAL" clId="{1A8C5498-A5C9-458F-926D-E3452A38B5AA}" dt="2024-02-22T16:40:49.063" v="854"/>
          <ac:spMkLst>
            <pc:docMk/>
            <pc:sldMk cId="3559449638" sldId="302"/>
            <ac:spMk id="104" creationId="{4B56B3CA-BC45-9FE4-FBDE-140223AB1A76}"/>
          </ac:spMkLst>
        </pc:spChg>
        <pc:spChg chg="mod">
          <ac:chgData name="Gordian, Selina" userId="f2e6ff90-8bf4-4bc8-bed9-6842e9e63bc5" providerId="ADAL" clId="{1A8C5498-A5C9-458F-926D-E3452A38B5AA}" dt="2024-02-22T16:40:49.063" v="854"/>
          <ac:spMkLst>
            <pc:docMk/>
            <pc:sldMk cId="3559449638" sldId="302"/>
            <ac:spMk id="105" creationId="{12C44177-0C04-C7E2-0B6C-EC7DC6C0420A}"/>
          </ac:spMkLst>
        </pc:spChg>
        <pc:spChg chg="mod">
          <ac:chgData name="Gordian, Selina" userId="f2e6ff90-8bf4-4bc8-bed9-6842e9e63bc5" providerId="ADAL" clId="{1A8C5498-A5C9-458F-926D-E3452A38B5AA}" dt="2024-02-22T16:40:49.063" v="854"/>
          <ac:spMkLst>
            <pc:docMk/>
            <pc:sldMk cId="3559449638" sldId="302"/>
            <ac:spMk id="106" creationId="{068FA530-2985-5172-0688-B899617B1065}"/>
          </ac:spMkLst>
        </pc:spChg>
        <pc:spChg chg="mod">
          <ac:chgData name="Gordian, Selina" userId="f2e6ff90-8bf4-4bc8-bed9-6842e9e63bc5" providerId="ADAL" clId="{1A8C5498-A5C9-458F-926D-E3452A38B5AA}" dt="2024-02-22T16:40:49.063" v="854"/>
          <ac:spMkLst>
            <pc:docMk/>
            <pc:sldMk cId="3559449638" sldId="302"/>
            <ac:spMk id="107" creationId="{193796E2-8EE3-075F-CDCA-69EED9C192B2}"/>
          </ac:spMkLst>
        </pc:spChg>
        <pc:spChg chg="mod">
          <ac:chgData name="Gordian, Selina" userId="f2e6ff90-8bf4-4bc8-bed9-6842e9e63bc5" providerId="ADAL" clId="{1A8C5498-A5C9-458F-926D-E3452A38B5AA}" dt="2024-02-22T16:40:49.063" v="854"/>
          <ac:spMkLst>
            <pc:docMk/>
            <pc:sldMk cId="3559449638" sldId="302"/>
            <ac:spMk id="108" creationId="{5C5623F7-5640-0F03-9F4A-05A105822993}"/>
          </ac:spMkLst>
        </pc:spChg>
        <pc:spChg chg="mod">
          <ac:chgData name="Gordian, Selina" userId="f2e6ff90-8bf4-4bc8-bed9-6842e9e63bc5" providerId="ADAL" clId="{1A8C5498-A5C9-458F-926D-E3452A38B5AA}" dt="2024-02-22T16:40:49.063" v="854"/>
          <ac:spMkLst>
            <pc:docMk/>
            <pc:sldMk cId="3559449638" sldId="302"/>
            <ac:spMk id="109" creationId="{204609C3-6539-99BE-E1F4-5A8DE8EDDDE4}"/>
          </ac:spMkLst>
        </pc:spChg>
        <pc:spChg chg="mod">
          <ac:chgData name="Gordian, Selina" userId="f2e6ff90-8bf4-4bc8-bed9-6842e9e63bc5" providerId="ADAL" clId="{1A8C5498-A5C9-458F-926D-E3452A38B5AA}" dt="2024-02-22T16:40:49.063" v="854"/>
          <ac:spMkLst>
            <pc:docMk/>
            <pc:sldMk cId="3559449638" sldId="302"/>
            <ac:spMk id="110" creationId="{365485EB-AA6C-86D3-65EB-4D5576F61E8D}"/>
          </ac:spMkLst>
        </pc:spChg>
        <pc:spChg chg="mod">
          <ac:chgData name="Gordian, Selina" userId="f2e6ff90-8bf4-4bc8-bed9-6842e9e63bc5" providerId="ADAL" clId="{1A8C5498-A5C9-458F-926D-E3452A38B5AA}" dt="2024-02-22T16:40:49.063" v="854"/>
          <ac:spMkLst>
            <pc:docMk/>
            <pc:sldMk cId="3559449638" sldId="302"/>
            <ac:spMk id="111" creationId="{6A9E6F0D-35E1-AD32-C295-335D848034E9}"/>
          </ac:spMkLst>
        </pc:spChg>
        <pc:spChg chg="mod">
          <ac:chgData name="Gordian, Selina" userId="f2e6ff90-8bf4-4bc8-bed9-6842e9e63bc5" providerId="ADAL" clId="{1A8C5498-A5C9-458F-926D-E3452A38B5AA}" dt="2024-02-22T16:40:49.063" v="854"/>
          <ac:spMkLst>
            <pc:docMk/>
            <pc:sldMk cId="3559449638" sldId="302"/>
            <ac:spMk id="112" creationId="{CADE5AEE-1C44-ACA2-59F3-97268679D5E4}"/>
          </ac:spMkLst>
        </pc:spChg>
        <pc:spChg chg="mod">
          <ac:chgData name="Gordian, Selina" userId="f2e6ff90-8bf4-4bc8-bed9-6842e9e63bc5" providerId="ADAL" clId="{1A8C5498-A5C9-458F-926D-E3452A38B5AA}" dt="2024-02-22T16:40:49.063" v="854"/>
          <ac:spMkLst>
            <pc:docMk/>
            <pc:sldMk cId="3559449638" sldId="302"/>
            <ac:spMk id="113" creationId="{B0F40A0E-C256-54A3-5BCE-9C0651D967C9}"/>
          </ac:spMkLst>
        </pc:spChg>
        <pc:spChg chg="mod">
          <ac:chgData name="Gordian, Selina" userId="f2e6ff90-8bf4-4bc8-bed9-6842e9e63bc5" providerId="ADAL" clId="{1A8C5498-A5C9-458F-926D-E3452A38B5AA}" dt="2024-02-22T16:40:49.063" v="854"/>
          <ac:spMkLst>
            <pc:docMk/>
            <pc:sldMk cId="3559449638" sldId="302"/>
            <ac:spMk id="114" creationId="{7CAA5584-CF46-718C-4BAC-65FBC75E9D23}"/>
          </ac:spMkLst>
        </pc:spChg>
        <pc:spChg chg="mod">
          <ac:chgData name="Gordian, Selina" userId="f2e6ff90-8bf4-4bc8-bed9-6842e9e63bc5" providerId="ADAL" clId="{1A8C5498-A5C9-458F-926D-E3452A38B5AA}" dt="2024-02-22T16:40:49.063" v="854"/>
          <ac:spMkLst>
            <pc:docMk/>
            <pc:sldMk cId="3559449638" sldId="302"/>
            <ac:spMk id="115" creationId="{0BD1935A-0338-A822-9189-33E0679DEDB9}"/>
          </ac:spMkLst>
        </pc:spChg>
        <pc:spChg chg="mod">
          <ac:chgData name="Gordian, Selina" userId="f2e6ff90-8bf4-4bc8-bed9-6842e9e63bc5" providerId="ADAL" clId="{1A8C5498-A5C9-458F-926D-E3452A38B5AA}" dt="2024-02-22T16:40:49.063" v="854"/>
          <ac:spMkLst>
            <pc:docMk/>
            <pc:sldMk cId="3559449638" sldId="302"/>
            <ac:spMk id="116" creationId="{718A02F6-3E12-147E-48C3-DF2110266DB9}"/>
          </ac:spMkLst>
        </pc:spChg>
        <pc:spChg chg="mod">
          <ac:chgData name="Gordian, Selina" userId="f2e6ff90-8bf4-4bc8-bed9-6842e9e63bc5" providerId="ADAL" clId="{1A8C5498-A5C9-458F-926D-E3452A38B5AA}" dt="2024-02-22T16:40:49.063" v="854"/>
          <ac:spMkLst>
            <pc:docMk/>
            <pc:sldMk cId="3559449638" sldId="302"/>
            <ac:spMk id="117" creationId="{C69C4268-8A28-B152-7322-BED7500F14AB}"/>
          </ac:spMkLst>
        </pc:spChg>
        <pc:spChg chg="mod">
          <ac:chgData name="Gordian, Selina" userId="f2e6ff90-8bf4-4bc8-bed9-6842e9e63bc5" providerId="ADAL" clId="{1A8C5498-A5C9-458F-926D-E3452A38B5AA}" dt="2024-02-22T16:40:49.063" v="854"/>
          <ac:spMkLst>
            <pc:docMk/>
            <pc:sldMk cId="3559449638" sldId="302"/>
            <ac:spMk id="118" creationId="{7D615552-77CD-C104-4408-FC7042B35ABE}"/>
          </ac:spMkLst>
        </pc:spChg>
        <pc:spChg chg="mod">
          <ac:chgData name="Gordian, Selina" userId="f2e6ff90-8bf4-4bc8-bed9-6842e9e63bc5" providerId="ADAL" clId="{1A8C5498-A5C9-458F-926D-E3452A38B5AA}" dt="2024-02-22T16:40:49.063" v="854"/>
          <ac:spMkLst>
            <pc:docMk/>
            <pc:sldMk cId="3559449638" sldId="302"/>
            <ac:spMk id="119" creationId="{3C0F4F2D-DF44-305D-101B-58F31D130F7D}"/>
          </ac:spMkLst>
        </pc:spChg>
        <pc:spChg chg="mod">
          <ac:chgData name="Gordian, Selina" userId="f2e6ff90-8bf4-4bc8-bed9-6842e9e63bc5" providerId="ADAL" clId="{1A8C5498-A5C9-458F-926D-E3452A38B5AA}" dt="2024-02-22T16:40:49.063" v="854"/>
          <ac:spMkLst>
            <pc:docMk/>
            <pc:sldMk cId="3559449638" sldId="302"/>
            <ac:spMk id="123" creationId="{CFCC0D1F-9A2C-440B-B99B-FDE87EB05F90}"/>
          </ac:spMkLst>
        </pc:spChg>
        <pc:spChg chg="mod">
          <ac:chgData name="Gordian, Selina" userId="f2e6ff90-8bf4-4bc8-bed9-6842e9e63bc5" providerId="ADAL" clId="{1A8C5498-A5C9-458F-926D-E3452A38B5AA}" dt="2024-02-22T16:40:49.063" v="854"/>
          <ac:spMkLst>
            <pc:docMk/>
            <pc:sldMk cId="3559449638" sldId="302"/>
            <ac:spMk id="124" creationId="{8354C353-2B79-687B-D86F-CAF0A8EA6BB1}"/>
          </ac:spMkLst>
        </pc:spChg>
        <pc:spChg chg="mod">
          <ac:chgData name="Gordian, Selina" userId="f2e6ff90-8bf4-4bc8-bed9-6842e9e63bc5" providerId="ADAL" clId="{1A8C5498-A5C9-458F-926D-E3452A38B5AA}" dt="2024-02-22T16:40:49.063" v="854"/>
          <ac:spMkLst>
            <pc:docMk/>
            <pc:sldMk cId="3559449638" sldId="302"/>
            <ac:spMk id="125" creationId="{A32514C4-766D-52C4-4830-CB25E227943C}"/>
          </ac:spMkLst>
        </pc:spChg>
        <pc:spChg chg="mod">
          <ac:chgData name="Gordian, Selina" userId="f2e6ff90-8bf4-4bc8-bed9-6842e9e63bc5" providerId="ADAL" clId="{1A8C5498-A5C9-458F-926D-E3452A38B5AA}" dt="2024-02-22T16:40:49.063" v="854"/>
          <ac:spMkLst>
            <pc:docMk/>
            <pc:sldMk cId="3559449638" sldId="302"/>
            <ac:spMk id="128" creationId="{F9D1045C-3C21-7867-D89B-5F2507A99967}"/>
          </ac:spMkLst>
        </pc:spChg>
        <pc:spChg chg="mod">
          <ac:chgData name="Gordian, Selina" userId="f2e6ff90-8bf4-4bc8-bed9-6842e9e63bc5" providerId="ADAL" clId="{1A8C5498-A5C9-458F-926D-E3452A38B5AA}" dt="2024-02-22T16:40:49.063" v="854"/>
          <ac:spMkLst>
            <pc:docMk/>
            <pc:sldMk cId="3559449638" sldId="302"/>
            <ac:spMk id="129" creationId="{FF90A9E3-3B66-ECD6-0A20-859711F2107B}"/>
          </ac:spMkLst>
        </pc:spChg>
        <pc:spChg chg="mod">
          <ac:chgData name="Gordian, Selina" userId="f2e6ff90-8bf4-4bc8-bed9-6842e9e63bc5" providerId="ADAL" clId="{1A8C5498-A5C9-458F-926D-E3452A38B5AA}" dt="2024-02-22T16:40:49.063" v="854"/>
          <ac:spMkLst>
            <pc:docMk/>
            <pc:sldMk cId="3559449638" sldId="302"/>
            <ac:spMk id="130" creationId="{06588564-9013-6618-4155-A0FF38549F79}"/>
          </ac:spMkLst>
        </pc:spChg>
        <pc:spChg chg="mod">
          <ac:chgData name="Gordian, Selina" userId="f2e6ff90-8bf4-4bc8-bed9-6842e9e63bc5" providerId="ADAL" clId="{1A8C5498-A5C9-458F-926D-E3452A38B5AA}" dt="2024-02-22T16:40:49.063" v="854"/>
          <ac:spMkLst>
            <pc:docMk/>
            <pc:sldMk cId="3559449638" sldId="302"/>
            <ac:spMk id="131" creationId="{02CDD656-724D-E860-9CE4-92ADDB415463}"/>
          </ac:spMkLst>
        </pc:spChg>
        <pc:spChg chg="mod">
          <ac:chgData name="Gordian, Selina" userId="f2e6ff90-8bf4-4bc8-bed9-6842e9e63bc5" providerId="ADAL" clId="{1A8C5498-A5C9-458F-926D-E3452A38B5AA}" dt="2024-02-22T16:40:49.063" v="854"/>
          <ac:spMkLst>
            <pc:docMk/>
            <pc:sldMk cId="3559449638" sldId="302"/>
            <ac:spMk id="132" creationId="{B553ACD3-A525-2CA7-2E3F-BA139C0416D3}"/>
          </ac:spMkLst>
        </pc:spChg>
        <pc:spChg chg="mod">
          <ac:chgData name="Gordian, Selina" userId="f2e6ff90-8bf4-4bc8-bed9-6842e9e63bc5" providerId="ADAL" clId="{1A8C5498-A5C9-458F-926D-E3452A38B5AA}" dt="2024-02-22T16:40:49.063" v="854"/>
          <ac:spMkLst>
            <pc:docMk/>
            <pc:sldMk cId="3559449638" sldId="302"/>
            <ac:spMk id="133" creationId="{FD20A200-9B43-6AB5-14B9-6575298DE540}"/>
          </ac:spMkLst>
        </pc:spChg>
        <pc:spChg chg="mod">
          <ac:chgData name="Gordian, Selina" userId="f2e6ff90-8bf4-4bc8-bed9-6842e9e63bc5" providerId="ADAL" clId="{1A8C5498-A5C9-458F-926D-E3452A38B5AA}" dt="2024-02-22T16:40:49.063" v="854"/>
          <ac:spMkLst>
            <pc:docMk/>
            <pc:sldMk cId="3559449638" sldId="302"/>
            <ac:spMk id="134" creationId="{8BD4D81E-1E28-899C-EABB-A6E846E2FC93}"/>
          </ac:spMkLst>
        </pc:spChg>
        <pc:spChg chg="mod">
          <ac:chgData name="Gordian, Selina" userId="f2e6ff90-8bf4-4bc8-bed9-6842e9e63bc5" providerId="ADAL" clId="{1A8C5498-A5C9-458F-926D-E3452A38B5AA}" dt="2024-02-22T16:40:49.063" v="854"/>
          <ac:spMkLst>
            <pc:docMk/>
            <pc:sldMk cId="3559449638" sldId="302"/>
            <ac:spMk id="135" creationId="{C7F8F299-6516-44BB-DC50-3090DA50FF62}"/>
          </ac:spMkLst>
        </pc:spChg>
        <pc:spChg chg="mod">
          <ac:chgData name="Gordian, Selina" userId="f2e6ff90-8bf4-4bc8-bed9-6842e9e63bc5" providerId="ADAL" clId="{1A8C5498-A5C9-458F-926D-E3452A38B5AA}" dt="2024-02-22T16:40:49.063" v="854"/>
          <ac:spMkLst>
            <pc:docMk/>
            <pc:sldMk cId="3559449638" sldId="302"/>
            <ac:spMk id="136" creationId="{1D3C5BE5-FEF0-3743-E063-FFBE90DE0DA0}"/>
          </ac:spMkLst>
        </pc:spChg>
        <pc:spChg chg="mod">
          <ac:chgData name="Gordian, Selina" userId="f2e6ff90-8bf4-4bc8-bed9-6842e9e63bc5" providerId="ADAL" clId="{1A8C5498-A5C9-458F-926D-E3452A38B5AA}" dt="2024-02-22T16:40:49.063" v="854"/>
          <ac:spMkLst>
            <pc:docMk/>
            <pc:sldMk cId="3559449638" sldId="302"/>
            <ac:spMk id="137" creationId="{27A83F6B-6DAF-8D11-8F55-8EC8A17A0E17}"/>
          </ac:spMkLst>
        </pc:spChg>
        <pc:spChg chg="mod">
          <ac:chgData name="Gordian, Selina" userId="f2e6ff90-8bf4-4bc8-bed9-6842e9e63bc5" providerId="ADAL" clId="{1A8C5498-A5C9-458F-926D-E3452A38B5AA}" dt="2024-02-22T16:40:49.063" v="854"/>
          <ac:spMkLst>
            <pc:docMk/>
            <pc:sldMk cId="3559449638" sldId="302"/>
            <ac:spMk id="138" creationId="{8B731E30-90A7-8709-0BEF-305226AFE12F}"/>
          </ac:spMkLst>
        </pc:spChg>
        <pc:spChg chg="mod">
          <ac:chgData name="Gordian, Selina" userId="f2e6ff90-8bf4-4bc8-bed9-6842e9e63bc5" providerId="ADAL" clId="{1A8C5498-A5C9-458F-926D-E3452A38B5AA}" dt="2024-02-22T16:40:49.063" v="854"/>
          <ac:spMkLst>
            <pc:docMk/>
            <pc:sldMk cId="3559449638" sldId="302"/>
            <ac:spMk id="139" creationId="{F670C650-D4BD-B6F0-2228-A565B215ADF1}"/>
          </ac:spMkLst>
        </pc:spChg>
        <pc:spChg chg="mod">
          <ac:chgData name="Gordian, Selina" userId="f2e6ff90-8bf4-4bc8-bed9-6842e9e63bc5" providerId="ADAL" clId="{1A8C5498-A5C9-458F-926D-E3452A38B5AA}" dt="2024-02-22T16:40:49.063" v="854"/>
          <ac:spMkLst>
            <pc:docMk/>
            <pc:sldMk cId="3559449638" sldId="302"/>
            <ac:spMk id="140" creationId="{6821103C-D0C2-54DB-1460-A0F269D8A02C}"/>
          </ac:spMkLst>
        </pc:spChg>
        <pc:spChg chg="mod">
          <ac:chgData name="Gordian, Selina" userId="f2e6ff90-8bf4-4bc8-bed9-6842e9e63bc5" providerId="ADAL" clId="{1A8C5498-A5C9-458F-926D-E3452A38B5AA}" dt="2024-02-22T16:40:49.063" v="854"/>
          <ac:spMkLst>
            <pc:docMk/>
            <pc:sldMk cId="3559449638" sldId="302"/>
            <ac:spMk id="141" creationId="{4403BE62-1135-3E54-6165-36282B3DCBCC}"/>
          </ac:spMkLst>
        </pc:spChg>
        <pc:spChg chg="mod">
          <ac:chgData name="Gordian, Selina" userId="f2e6ff90-8bf4-4bc8-bed9-6842e9e63bc5" providerId="ADAL" clId="{1A8C5498-A5C9-458F-926D-E3452A38B5AA}" dt="2024-02-22T16:40:49.063" v="854"/>
          <ac:spMkLst>
            <pc:docMk/>
            <pc:sldMk cId="3559449638" sldId="302"/>
            <ac:spMk id="142" creationId="{32340D52-426F-172C-BBA6-00DF49FE5FB1}"/>
          </ac:spMkLst>
        </pc:spChg>
        <pc:spChg chg="mod">
          <ac:chgData name="Gordian, Selina" userId="f2e6ff90-8bf4-4bc8-bed9-6842e9e63bc5" providerId="ADAL" clId="{1A8C5498-A5C9-458F-926D-E3452A38B5AA}" dt="2024-02-22T16:40:49.063" v="854"/>
          <ac:spMkLst>
            <pc:docMk/>
            <pc:sldMk cId="3559449638" sldId="302"/>
            <ac:spMk id="143" creationId="{CEEDD830-9836-6987-5CD9-F3210FD4F995}"/>
          </ac:spMkLst>
        </pc:spChg>
        <pc:spChg chg="mod">
          <ac:chgData name="Gordian, Selina" userId="f2e6ff90-8bf4-4bc8-bed9-6842e9e63bc5" providerId="ADAL" clId="{1A8C5498-A5C9-458F-926D-E3452A38B5AA}" dt="2024-02-22T16:40:49.063" v="854"/>
          <ac:spMkLst>
            <pc:docMk/>
            <pc:sldMk cId="3559449638" sldId="302"/>
            <ac:spMk id="144" creationId="{D84F4A07-9F1E-4D9D-EB8A-D758E4F1D32A}"/>
          </ac:spMkLst>
        </pc:spChg>
        <pc:spChg chg="mod">
          <ac:chgData name="Gordian, Selina" userId="f2e6ff90-8bf4-4bc8-bed9-6842e9e63bc5" providerId="ADAL" clId="{1A8C5498-A5C9-458F-926D-E3452A38B5AA}" dt="2024-02-22T16:40:49.063" v="854"/>
          <ac:spMkLst>
            <pc:docMk/>
            <pc:sldMk cId="3559449638" sldId="302"/>
            <ac:spMk id="145" creationId="{3AA8F963-546A-AA7C-DF8F-3BEF34EDC0FD}"/>
          </ac:spMkLst>
        </pc:spChg>
        <pc:spChg chg="mod">
          <ac:chgData name="Gordian, Selina" userId="f2e6ff90-8bf4-4bc8-bed9-6842e9e63bc5" providerId="ADAL" clId="{1A8C5498-A5C9-458F-926D-E3452A38B5AA}" dt="2024-02-22T16:40:49.063" v="854"/>
          <ac:spMkLst>
            <pc:docMk/>
            <pc:sldMk cId="3559449638" sldId="302"/>
            <ac:spMk id="146" creationId="{FEDB6E2D-82A1-ED67-5A64-E2D6AAE1BFEE}"/>
          </ac:spMkLst>
        </pc:spChg>
        <pc:spChg chg="mod">
          <ac:chgData name="Gordian, Selina" userId="f2e6ff90-8bf4-4bc8-bed9-6842e9e63bc5" providerId="ADAL" clId="{1A8C5498-A5C9-458F-926D-E3452A38B5AA}" dt="2024-02-22T16:40:49.063" v="854"/>
          <ac:spMkLst>
            <pc:docMk/>
            <pc:sldMk cId="3559449638" sldId="302"/>
            <ac:spMk id="147" creationId="{F43F9ADF-325B-77CE-55E1-3027FA6255CE}"/>
          </ac:spMkLst>
        </pc:spChg>
        <pc:spChg chg="mod">
          <ac:chgData name="Gordian, Selina" userId="f2e6ff90-8bf4-4bc8-bed9-6842e9e63bc5" providerId="ADAL" clId="{1A8C5498-A5C9-458F-926D-E3452A38B5AA}" dt="2024-02-22T16:40:49.063" v="854"/>
          <ac:spMkLst>
            <pc:docMk/>
            <pc:sldMk cId="3559449638" sldId="302"/>
            <ac:spMk id="148" creationId="{A35AA23B-AC73-339D-7347-59C7F5F1098A}"/>
          </ac:spMkLst>
        </pc:spChg>
        <pc:spChg chg="add mod">
          <ac:chgData name="Gordian, Selina" userId="f2e6ff90-8bf4-4bc8-bed9-6842e9e63bc5" providerId="ADAL" clId="{1A8C5498-A5C9-458F-926D-E3452A38B5AA}" dt="2024-02-22T16:40:49.063" v="854"/>
          <ac:spMkLst>
            <pc:docMk/>
            <pc:sldMk cId="3559449638" sldId="302"/>
            <ac:spMk id="149" creationId="{34888DD5-75E8-3E1A-C306-C7FAD68ABE14}"/>
          </ac:spMkLst>
        </pc:spChg>
        <pc:spChg chg="add mod">
          <ac:chgData name="Gordian, Selina" userId="f2e6ff90-8bf4-4bc8-bed9-6842e9e63bc5" providerId="ADAL" clId="{1A8C5498-A5C9-458F-926D-E3452A38B5AA}" dt="2024-02-22T16:40:49.063" v="854"/>
          <ac:spMkLst>
            <pc:docMk/>
            <pc:sldMk cId="3559449638" sldId="302"/>
            <ac:spMk id="155" creationId="{BC984F8A-0696-3C4F-0B5B-0A8A601517D2}"/>
          </ac:spMkLst>
        </pc:spChg>
        <pc:grpChg chg="add mod">
          <ac:chgData name="Gordian, Selina" userId="f2e6ff90-8bf4-4bc8-bed9-6842e9e63bc5" providerId="ADAL" clId="{1A8C5498-A5C9-458F-926D-E3452A38B5AA}" dt="2024-02-22T16:40:49.063" v="854"/>
          <ac:grpSpMkLst>
            <pc:docMk/>
            <pc:sldMk cId="3559449638" sldId="302"/>
            <ac:grpSpMk id="4" creationId="{88FFB2C0-7221-3BF6-5134-0CC93BBC0E64}"/>
          </ac:grpSpMkLst>
        </pc:grpChg>
        <pc:grpChg chg="mod">
          <ac:chgData name="Gordian, Selina" userId="f2e6ff90-8bf4-4bc8-bed9-6842e9e63bc5" providerId="ADAL" clId="{1A8C5498-A5C9-458F-926D-E3452A38B5AA}" dt="2024-02-22T16:40:49.063" v="854"/>
          <ac:grpSpMkLst>
            <pc:docMk/>
            <pc:sldMk cId="3559449638" sldId="302"/>
            <ac:grpSpMk id="5" creationId="{42B0B04C-1D03-335A-4D80-036D028A9E30}"/>
          </ac:grpSpMkLst>
        </pc:grpChg>
        <pc:grpChg chg="mod">
          <ac:chgData name="Gordian, Selina" userId="f2e6ff90-8bf4-4bc8-bed9-6842e9e63bc5" providerId="ADAL" clId="{1A8C5498-A5C9-458F-926D-E3452A38B5AA}" dt="2024-02-22T16:40:49.063" v="854"/>
          <ac:grpSpMkLst>
            <pc:docMk/>
            <pc:sldMk cId="3559449638" sldId="302"/>
            <ac:grpSpMk id="10" creationId="{11B9202A-295E-E31D-DAC6-049DCEB4F043}"/>
          </ac:grpSpMkLst>
        </pc:grpChg>
        <pc:grpChg chg="mod">
          <ac:chgData name="Gordian, Selina" userId="f2e6ff90-8bf4-4bc8-bed9-6842e9e63bc5" providerId="ADAL" clId="{1A8C5498-A5C9-458F-926D-E3452A38B5AA}" dt="2024-02-22T16:40:49.063" v="854"/>
          <ac:grpSpMkLst>
            <pc:docMk/>
            <pc:sldMk cId="3559449638" sldId="302"/>
            <ac:grpSpMk id="11" creationId="{E30B6081-8358-3270-33D7-11FEC2E4D74D}"/>
          </ac:grpSpMkLst>
        </pc:grpChg>
        <pc:grpChg chg="add mod">
          <ac:chgData name="Gordian, Selina" userId="f2e6ff90-8bf4-4bc8-bed9-6842e9e63bc5" providerId="ADAL" clId="{1A8C5498-A5C9-458F-926D-E3452A38B5AA}" dt="2024-02-22T16:40:49.063" v="854"/>
          <ac:grpSpMkLst>
            <pc:docMk/>
            <pc:sldMk cId="3559449638" sldId="302"/>
            <ac:grpSpMk id="33" creationId="{D4A4A310-6E10-2CAB-78C3-0B2639B084DA}"/>
          </ac:grpSpMkLst>
        </pc:grpChg>
        <pc:grpChg chg="mod">
          <ac:chgData name="Gordian, Selina" userId="f2e6ff90-8bf4-4bc8-bed9-6842e9e63bc5" providerId="ADAL" clId="{1A8C5498-A5C9-458F-926D-E3452A38B5AA}" dt="2024-02-22T16:40:49.063" v="854"/>
          <ac:grpSpMkLst>
            <pc:docMk/>
            <pc:sldMk cId="3559449638" sldId="302"/>
            <ac:grpSpMk id="34" creationId="{7F27C9BF-CFE3-3333-732A-181C7D58AE48}"/>
          </ac:grpSpMkLst>
        </pc:grpChg>
        <pc:grpChg chg="mod">
          <ac:chgData name="Gordian, Selina" userId="f2e6ff90-8bf4-4bc8-bed9-6842e9e63bc5" providerId="ADAL" clId="{1A8C5498-A5C9-458F-926D-E3452A38B5AA}" dt="2024-02-22T16:40:49.063" v="854"/>
          <ac:grpSpMkLst>
            <pc:docMk/>
            <pc:sldMk cId="3559449638" sldId="302"/>
            <ac:grpSpMk id="39" creationId="{70089876-E639-E8DA-3DF5-57D594CFB385}"/>
          </ac:grpSpMkLst>
        </pc:grpChg>
        <pc:grpChg chg="mod">
          <ac:chgData name="Gordian, Selina" userId="f2e6ff90-8bf4-4bc8-bed9-6842e9e63bc5" providerId="ADAL" clId="{1A8C5498-A5C9-458F-926D-E3452A38B5AA}" dt="2024-02-22T16:40:49.063" v="854"/>
          <ac:grpSpMkLst>
            <pc:docMk/>
            <pc:sldMk cId="3559449638" sldId="302"/>
            <ac:grpSpMk id="40" creationId="{4486BB2E-5195-1784-28C6-68CA8260C9E3}"/>
          </ac:grpSpMkLst>
        </pc:grpChg>
        <pc:grpChg chg="add mod">
          <ac:chgData name="Gordian, Selina" userId="f2e6ff90-8bf4-4bc8-bed9-6842e9e63bc5" providerId="ADAL" clId="{1A8C5498-A5C9-458F-926D-E3452A38B5AA}" dt="2024-02-22T16:40:49.063" v="854"/>
          <ac:grpSpMkLst>
            <pc:docMk/>
            <pc:sldMk cId="3559449638" sldId="302"/>
            <ac:grpSpMk id="62" creationId="{231A174D-E809-C6F8-54F7-765563DB6090}"/>
          </ac:grpSpMkLst>
        </pc:grpChg>
        <pc:grpChg chg="mod">
          <ac:chgData name="Gordian, Selina" userId="f2e6ff90-8bf4-4bc8-bed9-6842e9e63bc5" providerId="ADAL" clId="{1A8C5498-A5C9-458F-926D-E3452A38B5AA}" dt="2024-02-22T16:40:49.063" v="854"/>
          <ac:grpSpMkLst>
            <pc:docMk/>
            <pc:sldMk cId="3559449638" sldId="302"/>
            <ac:grpSpMk id="63" creationId="{1AAB2158-5B39-81DA-5B54-475579574194}"/>
          </ac:grpSpMkLst>
        </pc:grpChg>
        <pc:grpChg chg="mod">
          <ac:chgData name="Gordian, Selina" userId="f2e6ff90-8bf4-4bc8-bed9-6842e9e63bc5" providerId="ADAL" clId="{1A8C5498-A5C9-458F-926D-E3452A38B5AA}" dt="2024-02-22T16:40:49.063" v="854"/>
          <ac:grpSpMkLst>
            <pc:docMk/>
            <pc:sldMk cId="3559449638" sldId="302"/>
            <ac:grpSpMk id="68" creationId="{CC273C3F-A50D-5B53-3D0D-9475C16BAA46}"/>
          </ac:grpSpMkLst>
        </pc:grpChg>
        <pc:grpChg chg="mod">
          <ac:chgData name="Gordian, Selina" userId="f2e6ff90-8bf4-4bc8-bed9-6842e9e63bc5" providerId="ADAL" clId="{1A8C5498-A5C9-458F-926D-E3452A38B5AA}" dt="2024-02-22T16:40:49.063" v="854"/>
          <ac:grpSpMkLst>
            <pc:docMk/>
            <pc:sldMk cId="3559449638" sldId="302"/>
            <ac:grpSpMk id="69" creationId="{D54A9AE4-F08A-2E4A-2329-235EF03EF60E}"/>
          </ac:grpSpMkLst>
        </pc:grpChg>
        <pc:grpChg chg="add mod">
          <ac:chgData name="Gordian, Selina" userId="f2e6ff90-8bf4-4bc8-bed9-6842e9e63bc5" providerId="ADAL" clId="{1A8C5498-A5C9-458F-926D-E3452A38B5AA}" dt="2024-02-22T16:40:49.063" v="854"/>
          <ac:grpSpMkLst>
            <pc:docMk/>
            <pc:sldMk cId="3559449638" sldId="302"/>
            <ac:grpSpMk id="91" creationId="{4011BF27-653F-33A2-5EA0-C955DE4B0729}"/>
          </ac:grpSpMkLst>
        </pc:grpChg>
        <pc:grpChg chg="mod">
          <ac:chgData name="Gordian, Selina" userId="f2e6ff90-8bf4-4bc8-bed9-6842e9e63bc5" providerId="ADAL" clId="{1A8C5498-A5C9-458F-926D-E3452A38B5AA}" dt="2024-02-22T16:40:49.063" v="854"/>
          <ac:grpSpMkLst>
            <pc:docMk/>
            <pc:sldMk cId="3559449638" sldId="302"/>
            <ac:grpSpMk id="92" creationId="{103693AD-430B-6754-830C-A62672CB313E}"/>
          </ac:grpSpMkLst>
        </pc:grpChg>
        <pc:grpChg chg="mod">
          <ac:chgData name="Gordian, Selina" userId="f2e6ff90-8bf4-4bc8-bed9-6842e9e63bc5" providerId="ADAL" clId="{1A8C5498-A5C9-458F-926D-E3452A38B5AA}" dt="2024-02-22T16:40:49.063" v="854"/>
          <ac:grpSpMkLst>
            <pc:docMk/>
            <pc:sldMk cId="3559449638" sldId="302"/>
            <ac:grpSpMk id="97" creationId="{0BDA1C22-5A57-6026-4F9C-18233A015509}"/>
          </ac:grpSpMkLst>
        </pc:grpChg>
        <pc:grpChg chg="mod">
          <ac:chgData name="Gordian, Selina" userId="f2e6ff90-8bf4-4bc8-bed9-6842e9e63bc5" providerId="ADAL" clId="{1A8C5498-A5C9-458F-926D-E3452A38B5AA}" dt="2024-02-22T16:40:49.063" v="854"/>
          <ac:grpSpMkLst>
            <pc:docMk/>
            <pc:sldMk cId="3559449638" sldId="302"/>
            <ac:grpSpMk id="98" creationId="{EB943B9D-D804-06C4-D9F5-B97181946CFB}"/>
          </ac:grpSpMkLst>
        </pc:grpChg>
        <pc:grpChg chg="add mod">
          <ac:chgData name="Gordian, Selina" userId="f2e6ff90-8bf4-4bc8-bed9-6842e9e63bc5" providerId="ADAL" clId="{1A8C5498-A5C9-458F-926D-E3452A38B5AA}" dt="2024-02-22T16:40:49.063" v="854"/>
          <ac:grpSpMkLst>
            <pc:docMk/>
            <pc:sldMk cId="3559449638" sldId="302"/>
            <ac:grpSpMk id="120" creationId="{810B48DD-799C-F03A-0744-2A2044161035}"/>
          </ac:grpSpMkLst>
        </pc:grpChg>
        <pc:grpChg chg="mod">
          <ac:chgData name="Gordian, Selina" userId="f2e6ff90-8bf4-4bc8-bed9-6842e9e63bc5" providerId="ADAL" clId="{1A8C5498-A5C9-458F-926D-E3452A38B5AA}" dt="2024-02-22T16:40:49.063" v="854"/>
          <ac:grpSpMkLst>
            <pc:docMk/>
            <pc:sldMk cId="3559449638" sldId="302"/>
            <ac:grpSpMk id="121" creationId="{24BF1923-5933-56E1-09BD-DD2F3C0407EC}"/>
          </ac:grpSpMkLst>
        </pc:grpChg>
        <pc:grpChg chg="mod">
          <ac:chgData name="Gordian, Selina" userId="f2e6ff90-8bf4-4bc8-bed9-6842e9e63bc5" providerId="ADAL" clId="{1A8C5498-A5C9-458F-926D-E3452A38B5AA}" dt="2024-02-22T16:40:49.063" v="854"/>
          <ac:grpSpMkLst>
            <pc:docMk/>
            <pc:sldMk cId="3559449638" sldId="302"/>
            <ac:grpSpMk id="126" creationId="{30994EC4-2155-A9C7-F925-528ED53D2933}"/>
          </ac:grpSpMkLst>
        </pc:grpChg>
        <pc:grpChg chg="mod">
          <ac:chgData name="Gordian, Selina" userId="f2e6ff90-8bf4-4bc8-bed9-6842e9e63bc5" providerId="ADAL" clId="{1A8C5498-A5C9-458F-926D-E3452A38B5AA}" dt="2024-02-22T16:40:49.063" v="854"/>
          <ac:grpSpMkLst>
            <pc:docMk/>
            <pc:sldMk cId="3559449638" sldId="302"/>
            <ac:grpSpMk id="127" creationId="{987CB291-E139-A1D8-F835-FE13F2C87486}"/>
          </ac:grpSpMkLst>
        </pc:grpChg>
        <pc:picChg chg="mod">
          <ac:chgData name="Gordian, Selina" userId="f2e6ff90-8bf4-4bc8-bed9-6842e9e63bc5" providerId="ADAL" clId="{1A8C5498-A5C9-458F-926D-E3452A38B5AA}" dt="2024-02-22T16:40:49.063" v="854"/>
          <ac:picMkLst>
            <pc:docMk/>
            <pc:sldMk cId="3559449638" sldId="302"/>
            <ac:picMk id="6" creationId="{0C5336CD-67C9-73B6-0A23-AC4E94CD9532}"/>
          </ac:picMkLst>
        </pc:picChg>
        <pc:picChg chg="mod">
          <ac:chgData name="Gordian, Selina" userId="f2e6ff90-8bf4-4bc8-bed9-6842e9e63bc5" providerId="ADAL" clId="{1A8C5498-A5C9-458F-926D-E3452A38B5AA}" dt="2024-02-22T16:40:49.063" v="854"/>
          <ac:picMkLst>
            <pc:docMk/>
            <pc:sldMk cId="3559449638" sldId="302"/>
            <ac:picMk id="35" creationId="{33F6380F-2535-99A6-24C8-8E43027DC430}"/>
          </ac:picMkLst>
        </pc:picChg>
        <pc:picChg chg="mod">
          <ac:chgData name="Gordian, Selina" userId="f2e6ff90-8bf4-4bc8-bed9-6842e9e63bc5" providerId="ADAL" clId="{1A8C5498-A5C9-458F-926D-E3452A38B5AA}" dt="2024-02-22T16:40:49.063" v="854"/>
          <ac:picMkLst>
            <pc:docMk/>
            <pc:sldMk cId="3559449638" sldId="302"/>
            <ac:picMk id="64" creationId="{5ED1D08C-43A3-916E-C941-303A74E0A5AD}"/>
          </ac:picMkLst>
        </pc:picChg>
        <pc:picChg chg="mod">
          <ac:chgData name="Gordian, Selina" userId="f2e6ff90-8bf4-4bc8-bed9-6842e9e63bc5" providerId="ADAL" clId="{1A8C5498-A5C9-458F-926D-E3452A38B5AA}" dt="2024-02-22T16:40:49.063" v="854"/>
          <ac:picMkLst>
            <pc:docMk/>
            <pc:sldMk cId="3559449638" sldId="302"/>
            <ac:picMk id="93" creationId="{88F3C3A8-A4AD-A453-1EF4-74C7F29ED19B}"/>
          </ac:picMkLst>
        </pc:picChg>
        <pc:picChg chg="mod">
          <ac:chgData name="Gordian, Selina" userId="f2e6ff90-8bf4-4bc8-bed9-6842e9e63bc5" providerId="ADAL" clId="{1A8C5498-A5C9-458F-926D-E3452A38B5AA}" dt="2024-02-22T16:40:49.063" v="854"/>
          <ac:picMkLst>
            <pc:docMk/>
            <pc:sldMk cId="3559449638" sldId="302"/>
            <ac:picMk id="122" creationId="{1809D1E8-F25D-DA03-97C0-E089ED9B6CEB}"/>
          </ac:picMkLst>
        </pc:picChg>
        <pc:picChg chg="add mod">
          <ac:chgData name="Gordian, Selina" userId="f2e6ff90-8bf4-4bc8-bed9-6842e9e63bc5" providerId="ADAL" clId="{1A8C5498-A5C9-458F-926D-E3452A38B5AA}" dt="2024-02-22T16:40:49.063" v="854"/>
          <ac:picMkLst>
            <pc:docMk/>
            <pc:sldMk cId="3559449638" sldId="302"/>
            <ac:picMk id="150" creationId="{D76DB46A-7AF9-1EEA-0065-482A1484A555}"/>
          </ac:picMkLst>
        </pc:picChg>
        <pc:picChg chg="add mod">
          <ac:chgData name="Gordian, Selina" userId="f2e6ff90-8bf4-4bc8-bed9-6842e9e63bc5" providerId="ADAL" clId="{1A8C5498-A5C9-458F-926D-E3452A38B5AA}" dt="2024-02-22T16:40:49.063" v="854"/>
          <ac:picMkLst>
            <pc:docMk/>
            <pc:sldMk cId="3559449638" sldId="302"/>
            <ac:picMk id="151" creationId="{3BA69BC1-EA99-B9A2-6AF0-A3F73080B95C}"/>
          </ac:picMkLst>
        </pc:picChg>
        <pc:picChg chg="add mod">
          <ac:chgData name="Gordian, Selina" userId="f2e6ff90-8bf4-4bc8-bed9-6842e9e63bc5" providerId="ADAL" clId="{1A8C5498-A5C9-458F-926D-E3452A38B5AA}" dt="2024-02-22T16:40:49.063" v="854"/>
          <ac:picMkLst>
            <pc:docMk/>
            <pc:sldMk cId="3559449638" sldId="302"/>
            <ac:picMk id="152" creationId="{330760D6-B2F1-394B-B202-6C5BEC3498D7}"/>
          </ac:picMkLst>
        </pc:picChg>
        <pc:picChg chg="add mod">
          <ac:chgData name="Gordian, Selina" userId="f2e6ff90-8bf4-4bc8-bed9-6842e9e63bc5" providerId="ADAL" clId="{1A8C5498-A5C9-458F-926D-E3452A38B5AA}" dt="2024-02-22T16:40:49.063" v="854"/>
          <ac:picMkLst>
            <pc:docMk/>
            <pc:sldMk cId="3559449638" sldId="302"/>
            <ac:picMk id="153" creationId="{F5F7C308-3CC3-C88C-15E1-03F2116E645B}"/>
          </ac:picMkLst>
        </pc:picChg>
        <pc:picChg chg="add mod">
          <ac:chgData name="Gordian, Selina" userId="f2e6ff90-8bf4-4bc8-bed9-6842e9e63bc5" providerId="ADAL" clId="{1A8C5498-A5C9-458F-926D-E3452A38B5AA}" dt="2024-02-22T16:40:49.063" v="854"/>
          <ac:picMkLst>
            <pc:docMk/>
            <pc:sldMk cId="3559449638" sldId="302"/>
            <ac:picMk id="154" creationId="{56F38E4E-C6FC-5F07-3915-A4F06BCDC617}"/>
          </ac:picMkLst>
        </pc:picChg>
      </pc:sldChg>
      <pc:sldChg chg="addSp delSp modSp add mod replId setBg">
        <pc:chgData name="Gordian, Selina" userId="f2e6ff90-8bf4-4bc8-bed9-6842e9e63bc5" providerId="ADAL" clId="{1A8C5498-A5C9-458F-926D-E3452A38B5AA}" dt="2024-02-22T16:41:22.306" v="861" actId="1076"/>
        <pc:sldMkLst>
          <pc:docMk/>
          <pc:sldMk cId="175953469" sldId="303"/>
        </pc:sldMkLst>
        <pc:spChg chg="mod">
          <ac:chgData name="Gordian, Selina" userId="f2e6ff90-8bf4-4bc8-bed9-6842e9e63bc5" providerId="ADAL" clId="{1A8C5498-A5C9-458F-926D-E3452A38B5AA}" dt="2024-02-22T16:41:07.405" v="857" actId="2711"/>
          <ac:spMkLst>
            <pc:docMk/>
            <pc:sldMk cId="175953469" sldId="303"/>
            <ac:spMk id="2" creationId="{8AA69D9B-AE6C-59FE-17D3-98331CD19E58}"/>
          </ac:spMkLst>
        </pc:spChg>
        <pc:spChg chg="del mod">
          <ac:chgData name="Gordian, Selina" userId="f2e6ff90-8bf4-4bc8-bed9-6842e9e63bc5" providerId="ADAL" clId="{1A8C5498-A5C9-458F-926D-E3452A38B5AA}" dt="2024-02-22T16:41:17.607" v="859" actId="478"/>
          <ac:spMkLst>
            <pc:docMk/>
            <pc:sldMk cId="175953469" sldId="303"/>
            <ac:spMk id="3" creationId="{4FCD2ACB-DC5F-4233-D2BB-221E2024F8CB}"/>
          </ac:spMkLst>
        </pc:spChg>
        <pc:picChg chg="add mod">
          <ac:chgData name="Gordian, Selina" userId="f2e6ff90-8bf4-4bc8-bed9-6842e9e63bc5" providerId="ADAL" clId="{1A8C5498-A5C9-458F-926D-E3452A38B5AA}" dt="2024-02-22T16:41:22.306" v="861" actId="1076"/>
          <ac:picMkLst>
            <pc:docMk/>
            <pc:sldMk cId="175953469" sldId="303"/>
            <ac:picMk id="4" creationId="{29D8C0AF-9966-8BA9-26A2-5A4F9051B659}"/>
          </ac:picMkLst>
        </pc:picChg>
      </pc:sldChg>
      <pc:sldChg chg="addSp modSp add mod replId setBg">
        <pc:chgData name="Gordian, Selina" userId="f2e6ff90-8bf4-4bc8-bed9-6842e9e63bc5" providerId="ADAL" clId="{1A8C5498-A5C9-458F-926D-E3452A38B5AA}" dt="2024-02-29T17:44:40.223" v="2678" actId="14100"/>
        <pc:sldMkLst>
          <pc:docMk/>
          <pc:sldMk cId="1366371098" sldId="304"/>
        </pc:sldMkLst>
        <pc:spChg chg="mod">
          <ac:chgData name="Gordian, Selina" userId="f2e6ff90-8bf4-4bc8-bed9-6842e9e63bc5" providerId="ADAL" clId="{1A8C5498-A5C9-458F-926D-E3452A38B5AA}" dt="2024-02-22T16:47:15.320" v="900" actId="2711"/>
          <ac:spMkLst>
            <pc:docMk/>
            <pc:sldMk cId="1366371098" sldId="304"/>
            <ac:spMk id="2" creationId="{243D47BF-DF35-413D-6DD2-B4EA51509F12}"/>
          </ac:spMkLst>
        </pc:spChg>
        <pc:spChg chg="add mod">
          <ac:chgData name="Gordian, Selina" userId="f2e6ff90-8bf4-4bc8-bed9-6842e9e63bc5" providerId="ADAL" clId="{1A8C5498-A5C9-458F-926D-E3452A38B5AA}" dt="2024-02-22T16:45:43.509" v="863" actId="1076"/>
          <ac:spMkLst>
            <pc:docMk/>
            <pc:sldMk cId="1366371098" sldId="304"/>
            <ac:spMk id="6" creationId="{CBBF2C69-A2AE-6F35-149C-0FADB3697A34}"/>
          </ac:spMkLst>
        </pc:spChg>
        <pc:spChg chg="add mod">
          <ac:chgData name="Gordian, Selina" userId="f2e6ff90-8bf4-4bc8-bed9-6842e9e63bc5" providerId="ADAL" clId="{1A8C5498-A5C9-458F-926D-E3452A38B5AA}" dt="2024-02-22T16:45:43.509" v="863" actId="1076"/>
          <ac:spMkLst>
            <pc:docMk/>
            <pc:sldMk cId="1366371098" sldId="304"/>
            <ac:spMk id="7" creationId="{4B7DCC6B-7994-5383-C6E5-AAB08E1DE7B9}"/>
          </ac:spMkLst>
        </pc:spChg>
        <pc:spChg chg="add mod">
          <ac:chgData name="Gordian, Selina" userId="f2e6ff90-8bf4-4bc8-bed9-6842e9e63bc5" providerId="ADAL" clId="{1A8C5498-A5C9-458F-926D-E3452A38B5AA}" dt="2024-02-29T17:44:40.223" v="2678" actId="14100"/>
          <ac:spMkLst>
            <pc:docMk/>
            <pc:sldMk cId="1366371098" sldId="304"/>
            <ac:spMk id="8" creationId="{6ABB57F8-61D7-5CA5-D66A-16ED8AAC1C50}"/>
          </ac:spMkLst>
        </pc:spChg>
        <pc:picChg chg="add mod">
          <ac:chgData name="Gordian, Selina" userId="f2e6ff90-8bf4-4bc8-bed9-6842e9e63bc5" providerId="ADAL" clId="{1A8C5498-A5C9-458F-926D-E3452A38B5AA}" dt="2024-02-22T16:45:43.509" v="863" actId="1076"/>
          <ac:picMkLst>
            <pc:docMk/>
            <pc:sldMk cId="1366371098" sldId="304"/>
            <ac:picMk id="5" creationId="{104AD288-E681-624F-E84B-A188B0571630}"/>
          </ac:picMkLst>
        </pc:picChg>
        <pc:inkChg chg="add mod">
          <ac:chgData name="Gordian, Selina" userId="f2e6ff90-8bf4-4bc8-bed9-6842e9e63bc5" providerId="ADAL" clId="{1A8C5498-A5C9-458F-926D-E3452A38B5AA}" dt="2024-02-22T16:45:43.509" v="863" actId="1076"/>
          <ac:inkMkLst>
            <pc:docMk/>
            <pc:sldMk cId="1366371098" sldId="304"/>
            <ac:inkMk id="4" creationId="{83F2D96F-3081-9AC3-F747-1E5E4F699A56}"/>
          </ac:inkMkLst>
        </pc:inkChg>
      </pc:sldChg>
      <pc:sldChg chg="addSp modSp add mod replId setBg">
        <pc:chgData name="Gordian, Selina" userId="f2e6ff90-8bf4-4bc8-bed9-6842e9e63bc5" providerId="ADAL" clId="{1A8C5498-A5C9-458F-926D-E3452A38B5AA}" dt="2024-02-22T16:47:24.491" v="901"/>
        <pc:sldMkLst>
          <pc:docMk/>
          <pc:sldMk cId="448334115" sldId="305"/>
        </pc:sldMkLst>
        <pc:spChg chg="mod">
          <ac:chgData name="Gordian, Selina" userId="f2e6ff90-8bf4-4bc8-bed9-6842e9e63bc5" providerId="ADAL" clId="{1A8C5498-A5C9-458F-926D-E3452A38B5AA}" dt="2024-02-22T16:47:24.491" v="901"/>
          <ac:spMkLst>
            <pc:docMk/>
            <pc:sldMk cId="448334115" sldId="305"/>
            <ac:spMk id="2" creationId="{A31EF804-7794-71CE-415A-E28A378A1857}"/>
          </ac:spMkLst>
        </pc:spChg>
        <pc:spChg chg="add mod">
          <ac:chgData name="Gordian, Selina" userId="f2e6ff90-8bf4-4bc8-bed9-6842e9e63bc5" providerId="ADAL" clId="{1A8C5498-A5C9-458F-926D-E3452A38B5AA}" dt="2024-02-22T16:45:54.834" v="865" actId="1076"/>
          <ac:spMkLst>
            <pc:docMk/>
            <pc:sldMk cId="448334115" sldId="305"/>
            <ac:spMk id="5" creationId="{668057EC-9901-1FBF-32F0-DE3F4973D579}"/>
          </ac:spMkLst>
        </pc:spChg>
        <pc:spChg chg="add mod">
          <ac:chgData name="Gordian, Selina" userId="f2e6ff90-8bf4-4bc8-bed9-6842e9e63bc5" providerId="ADAL" clId="{1A8C5498-A5C9-458F-926D-E3452A38B5AA}" dt="2024-02-22T16:45:54.834" v="865" actId="1076"/>
          <ac:spMkLst>
            <pc:docMk/>
            <pc:sldMk cId="448334115" sldId="305"/>
            <ac:spMk id="6" creationId="{CA1BB9B1-885D-6CAF-A45B-7371CABCC8ED}"/>
          </ac:spMkLst>
        </pc:spChg>
        <pc:picChg chg="add mod">
          <ac:chgData name="Gordian, Selina" userId="f2e6ff90-8bf4-4bc8-bed9-6842e9e63bc5" providerId="ADAL" clId="{1A8C5498-A5C9-458F-926D-E3452A38B5AA}" dt="2024-02-22T16:45:54.834" v="865" actId="1076"/>
          <ac:picMkLst>
            <pc:docMk/>
            <pc:sldMk cId="448334115" sldId="305"/>
            <ac:picMk id="4" creationId="{32761AD7-6E8D-187E-5443-2F531B317D2A}"/>
          </ac:picMkLst>
        </pc:picChg>
      </pc:sldChg>
      <pc:sldChg chg="modSp add mod replId setBg">
        <pc:chgData name="Gordian, Selina" userId="f2e6ff90-8bf4-4bc8-bed9-6842e9e63bc5" providerId="ADAL" clId="{1A8C5498-A5C9-458F-926D-E3452A38B5AA}" dt="2024-02-22T16:46:36.631" v="874" actId="255"/>
        <pc:sldMkLst>
          <pc:docMk/>
          <pc:sldMk cId="2936381509" sldId="306"/>
        </pc:sldMkLst>
        <pc:spChg chg="mod">
          <ac:chgData name="Gordian, Selina" userId="f2e6ff90-8bf4-4bc8-bed9-6842e9e63bc5" providerId="ADAL" clId="{1A8C5498-A5C9-458F-926D-E3452A38B5AA}" dt="2024-02-22T16:46:15.229" v="868" actId="2711"/>
          <ac:spMkLst>
            <pc:docMk/>
            <pc:sldMk cId="2936381509" sldId="306"/>
            <ac:spMk id="2" creationId="{665AAA0F-635D-E7D9-D3AA-0BCCD2DB9C44}"/>
          </ac:spMkLst>
        </pc:spChg>
        <pc:spChg chg="mod">
          <ac:chgData name="Gordian, Selina" userId="f2e6ff90-8bf4-4bc8-bed9-6842e9e63bc5" providerId="ADAL" clId="{1A8C5498-A5C9-458F-926D-E3452A38B5AA}" dt="2024-02-22T16:46:36.631" v="874" actId="255"/>
          <ac:spMkLst>
            <pc:docMk/>
            <pc:sldMk cId="2936381509" sldId="306"/>
            <ac:spMk id="3" creationId="{3F4AAA5C-73CA-BAA0-B95B-2E7D49601377}"/>
          </ac:spMkLst>
        </pc:spChg>
      </pc:sldChg>
      <pc:sldChg chg="addSp modSp add mod replId setBg">
        <pc:chgData name="Gordian, Selina" userId="f2e6ff90-8bf4-4bc8-bed9-6842e9e63bc5" providerId="ADAL" clId="{1A8C5498-A5C9-458F-926D-E3452A38B5AA}" dt="2024-02-22T16:47:47.192" v="903" actId="1076"/>
        <pc:sldMkLst>
          <pc:docMk/>
          <pc:sldMk cId="747918647" sldId="307"/>
        </pc:sldMkLst>
        <pc:spChg chg="mod">
          <ac:chgData name="Gordian, Selina" userId="f2e6ff90-8bf4-4bc8-bed9-6842e9e63bc5" providerId="ADAL" clId="{1A8C5498-A5C9-458F-926D-E3452A38B5AA}" dt="2024-02-22T16:46:58.160" v="889" actId="2711"/>
          <ac:spMkLst>
            <pc:docMk/>
            <pc:sldMk cId="747918647" sldId="307"/>
            <ac:spMk id="2" creationId="{30F14B4F-F957-655E-44E4-DDB85FB6E3DE}"/>
          </ac:spMkLst>
        </pc:spChg>
        <pc:spChg chg="add mod">
          <ac:chgData name="Gordian, Selina" userId="f2e6ff90-8bf4-4bc8-bed9-6842e9e63bc5" providerId="ADAL" clId="{1A8C5498-A5C9-458F-926D-E3452A38B5AA}" dt="2024-02-22T16:47:47.192" v="903" actId="1076"/>
          <ac:spMkLst>
            <pc:docMk/>
            <pc:sldMk cId="747918647" sldId="307"/>
            <ac:spMk id="5" creationId="{CE389418-C90D-6730-F3BD-16082BE28345}"/>
          </ac:spMkLst>
        </pc:spChg>
        <pc:spChg chg="add mod">
          <ac:chgData name="Gordian, Selina" userId="f2e6ff90-8bf4-4bc8-bed9-6842e9e63bc5" providerId="ADAL" clId="{1A8C5498-A5C9-458F-926D-E3452A38B5AA}" dt="2024-02-22T16:47:47.192" v="903" actId="1076"/>
          <ac:spMkLst>
            <pc:docMk/>
            <pc:sldMk cId="747918647" sldId="307"/>
            <ac:spMk id="6" creationId="{0D374D9A-2DBA-22A3-AD96-6E5F8DE4CE51}"/>
          </ac:spMkLst>
        </pc:spChg>
        <pc:picChg chg="add mod">
          <ac:chgData name="Gordian, Selina" userId="f2e6ff90-8bf4-4bc8-bed9-6842e9e63bc5" providerId="ADAL" clId="{1A8C5498-A5C9-458F-926D-E3452A38B5AA}" dt="2024-02-22T16:47:47.192" v="903" actId="1076"/>
          <ac:picMkLst>
            <pc:docMk/>
            <pc:sldMk cId="747918647" sldId="307"/>
            <ac:picMk id="4" creationId="{062748A0-4CB5-4AB6-5915-D17E9A526E1E}"/>
          </ac:picMkLst>
        </pc:picChg>
      </pc:sldChg>
      <pc:sldChg chg="addSp modSp add mod replId setBg">
        <pc:chgData name="Gordian, Selina" userId="f2e6ff90-8bf4-4bc8-bed9-6842e9e63bc5" providerId="ADAL" clId="{1A8C5498-A5C9-458F-926D-E3452A38B5AA}" dt="2024-02-22T16:48:17.156" v="907" actId="1076"/>
        <pc:sldMkLst>
          <pc:docMk/>
          <pc:sldMk cId="4224485939" sldId="308"/>
        </pc:sldMkLst>
        <pc:spChg chg="mod">
          <ac:chgData name="Gordian, Selina" userId="f2e6ff90-8bf4-4bc8-bed9-6842e9e63bc5" providerId="ADAL" clId="{1A8C5498-A5C9-458F-926D-E3452A38B5AA}" dt="2024-02-22T16:48:03.752" v="904"/>
          <ac:spMkLst>
            <pc:docMk/>
            <pc:sldMk cId="4224485939" sldId="308"/>
            <ac:spMk id="2" creationId="{A2F0F198-0F6D-CA18-1AA6-4C02C953DCF0}"/>
          </ac:spMkLst>
        </pc:spChg>
        <pc:spChg chg="add mod">
          <ac:chgData name="Gordian, Selina" userId="f2e6ff90-8bf4-4bc8-bed9-6842e9e63bc5" providerId="ADAL" clId="{1A8C5498-A5C9-458F-926D-E3452A38B5AA}" dt="2024-02-22T16:48:17.156" v="907" actId="1076"/>
          <ac:spMkLst>
            <pc:docMk/>
            <pc:sldMk cId="4224485939" sldId="308"/>
            <ac:spMk id="5" creationId="{A91BDC65-95B4-E04A-F869-6A4431AFD57E}"/>
          </ac:spMkLst>
        </pc:spChg>
        <pc:spChg chg="add mod">
          <ac:chgData name="Gordian, Selina" userId="f2e6ff90-8bf4-4bc8-bed9-6842e9e63bc5" providerId="ADAL" clId="{1A8C5498-A5C9-458F-926D-E3452A38B5AA}" dt="2024-02-22T16:48:17.156" v="907" actId="1076"/>
          <ac:spMkLst>
            <pc:docMk/>
            <pc:sldMk cId="4224485939" sldId="308"/>
            <ac:spMk id="6" creationId="{D017357F-298C-E1B5-19A8-D7C3CC7F206F}"/>
          </ac:spMkLst>
        </pc:spChg>
        <pc:spChg chg="add mod">
          <ac:chgData name="Gordian, Selina" userId="f2e6ff90-8bf4-4bc8-bed9-6842e9e63bc5" providerId="ADAL" clId="{1A8C5498-A5C9-458F-926D-E3452A38B5AA}" dt="2024-02-22T16:48:17.156" v="907" actId="1076"/>
          <ac:spMkLst>
            <pc:docMk/>
            <pc:sldMk cId="4224485939" sldId="308"/>
            <ac:spMk id="7" creationId="{98AD78D4-812F-900B-87D5-B7F48C5797A2}"/>
          </ac:spMkLst>
        </pc:spChg>
        <pc:picChg chg="add mod">
          <ac:chgData name="Gordian, Selina" userId="f2e6ff90-8bf4-4bc8-bed9-6842e9e63bc5" providerId="ADAL" clId="{1A8C5498-A5C9-458F-926D-E3452A38B5AA}" dt="2024-02-22T16:48:17.156" v="907" actId="1076"/>
          <ac:picMkLst>
            <pc:docMk/>
            <pc:sldMk cId="4224485939" sldId="308"/>
            <ac:picMk id="4" creationId="{03CB03B3-3787-7953-DAB4-42BB5588B6BF}"/>
          </ac:picMkLst>
        </pc:picChg>
      </pc:sldChg>
      <pc:sldChg chg="addSp modSp add mod replId setBg">
        <pc:chgData name="Gordian, Selina" userId="f2e6ff90-8bf4-4bc8-bed9-6842e9e63bc5" providerId="ADAL" clId="{1A8C5498-A5C9-458F-926D-E3452A38B5AA}" dt="2024-02-22T16:48:36.954" v="910" actId="1076"/>
        <pc:sldMkLst>
          <pc:docMk/>
          <pc:sldMk cId="1116783369" sldId="309"/>
        </pc:sldMkLst>
        <pc:spChg chg="mod">
          <ac:chgData name="Gordian, Selina" userId="f2e6ff90-8bf4-4bc8-bed9-6842e9e63bc5" providerId="ADAL" clId="{1A8C5498-A5C9-458F-926D-E3452A38B5AA}" dt="2024-02-22T16:48:05.696" v="905"/>
          <ac:spMkLst>
            <pc:docMk/>
            <pc:sldMk cId="1116783369" sldId="309"/>
            <ac:spMk id="2" creationId="{3BDDA44D-74CD-9C59-727F-CA3D5D47E8BC}"/>
          </ac:spMkLst>
        </pc:spChg>
        <pc:spChg chg="add mod">
          <ac:chgData name="Gordian, Selina" userId="f2e6ff90-8bf4-4bc8-bed9-6842e9e63bc5" providerId="ADAL" clId="{1A8C5498-A5C9-458F-926D-E3452A38B5AA}" dt="2024-02-22T16:48:36.954" v="910" actId="1076"/>
          <ac:spMkLst>
            <pc:docMk/>
            <pc:sldMk cId="1116783369" sldId="309"/>
            <ac:spMk id="5" creationId="{430DF580-A5C3-0AED-3216-01105BD0978C}"/>
          </ac:spMkLst>
        </pc:spChg>
        <pc:spChg chg="add mod">
          <ac:chgData name="Gordian, Selina" userId="f2e6ff90-8bf4-4bc8-bed9-6842e9e63bc5" providerId="ADAL" clId="{1A8C5498-A5C9-458F-926D-E3452A38B5AA}" dt="2024-02-22T16:48:30.423" v="909" actId="1076"/>
          <ac:spMkLst>
            <pc:docMk/>
            <pc:sldMk cId="1116783369" sldId="309"/>
            <ac:spMk id="6" creationId="{F031F75B-B47C-7DD4-C3C5-8E83BBF13EB5}"/>
          </ac:spMkLst>
        </pc:spChg>
        <pc:picChg chg="add mod">
          <ac:chgData name="Gordian, Selina" userId="f2e6ff90-8bf4-4bc8-bed9-6842e9e63bc5" providerId="ADAL" clId="{1A8C5498-A5C9-458F-926D-E3452A38B5AA}" dt="2024-02-22T16:48:36.954" v="910" actId="1076"/>
          <ac:picMkLst>
            <pc:docMk/>
            <pc:sldMk cId="1116783369" sldId="309"/>
            <ac:picMk id="4" creationId="{D9E475B3-ACAE-1866-075C-9E4BB9D5D987}"/>
          </ac:picMkLst>
        </pc:picChg>
      </pc:sldChg>
      <pc:sldChg chg="addSp modSp add mod replId setBg modAnim">
        <pc:chgData name="Gordian, Selina" userId="f2e6ff90-8bf4-4bc8-bed9-6842e9e63bc5" providerId="ADAL" clId="{1A8C5498-A5C9-458F-926D-E3452A38B5AA}" dt="2024-02-22T16:49:47.562" v="918"/>
        <pc:sldMkLst>
          <pc:docMk/>
          <pc:sldMk cId="3586748205" sldId="310"/>
        </pc:sldMkLst>
        <pc:spChg chg="mod">
          <ac:chgData name="Gordian, Selina" userId="f2e6ff90-8bf4-4bc8-bed9-6842e9e63bc5" providerId="ADAL" clId="{1A8C5498-A5C9-458F-926D-E3452A38B5AA}" dt="2024-02-22T16:49:47.562" v="918"/>
          <ac:spMkLst>
            <pc:docMk/>
            <pc:sldMk cId="3586748205" sldId="310"/>
            <ac:spMk id="2" creationId="{8F72A8F9-791F-6FFE-CD78-E674CC88A421}"/>
          </ac:spMkLst>
        </pc:spChg>
        <pc:spChg chg="add mod">
          <ac:chgData name="Gordian, Selina" userId="f2e6ff90-8bf4-4bc8-bed9-6842e9e63bc5" providerId="ADAL" clId="{1A8C5498-A5C9-458F-926D-E3452A38B5AA}" dt="2024-02-22T16:49:20.899" v="914" actId="1076"/>
          <ac:spMkLst>
            <pc:docMk/>
            <pc:sldMk cId="3586748205" sldId="310"/>
            <ac:spMk id="5" creationId="{A02EBE6C-A3EE-0B2F-8EED-C965B188D8B8}"/>
          </ac:spMkLst>
        </pc:spChg>
        <pc:spChg chg="add mod">
          <ac:chgData name="Gordian, Selina" userId="f2e6ff90-8bf4-4bc8-bed9-6842e9e63bc5" providerId="ADAL" clId="{1A8C5498-A5C9-458F-926D-E3452A38B5AA}" dt="2024-02-22T16:49:20.899" v="914" actId="1076"/>
          <ac:spMkLst>
            <pc:docMk/>
            <pc:sldMk cId="3586748205" sldId="310"/>
            <ac:spMk id="6" creationId="{0FFC4FF8-AB87-65F2-3D06-AA31B0AB38D7}"/>
          </ac:spMkLst>
        </pc:spChg>
        <pc:spChg chg="add mod">
          <ac:chgData name="Gordian, Selina" userId="f2e6ff90-8bf4-4bc8-bed9-6842e9e63bc5" providerId="ADAL" clId="{1A8C5498-A5C9-458F-926D-E3452A38B5AA}" dt="2024-02-22T16:49:20.899" v="914" actId="1076"/>
          <ac:spMkLst>
            <pc:docMk/>
            <pc:sldMk cId="3586748205" sldId="310"/>
            <ac:spMk id="7" creationId="{E878E379-7F5A-220D-F8A3-A44BBB3392EC}"/>
          </ac:spMkLst>
        </pc:spChg>
        <pc:spChg chg="add mod">
          <ac:chgData name="Gordian, Selina" userId="f2e6ff90-8bf4-4bc8-bed9-6842e9e63bc5" providerId="ADAL" clId="{1A8C5498-A5C9-458F-926D-E3452A38B5AA}" dt="2024-02-22T16:49:20.899" v="914" actId="1076"/>
          <ac:spMkLst>
            <pc:docMk/>
            <pc:sldMk cId="3586748205" sldId="310"/>
            <ac:spMk id="8" creationId="{207C7299-EF4C-0D1A-A847-710E65CC1E05}"/>
          </ac:spMkLst>
        </pc:spChg>
        <pc:spChg chg="add mod">
          <ac:chgData name="Gordian, Selina" userId="f2e6ff90-8bf4-4bc8-bed9-6842e9e63bc5" providerId="ADAL" clId="{1A8C5498-A5C9-458F-926D-E3452A38B5AA}" dt="2024-02-22T16:49:20.899" v="914" actId="1076"/>
          <ac:spMkLst>
            <pc:docMk/>
            <pc:sldMk cId="3586748205" sldId="310"/>
            <ac:spMk id="9" creationId="{15F5A3F7-2577-1FCF-BF2D-CC1B20C8A88C}"/>
          </ac:spMkLst>
        </pc:spChg>
        <pc:spChg chg="add mod">
          <ac:chgData name="Gordian, Selina" userId="f2e6ff90-8bf4-4bc8-bed9-6842e9e63bc5" providerId="ADAL" clId="{1A8C5498-A5C9-458F-926D-E3452A38B5AA}" dt="2024-02-22T16:49:20.899" v="914" actId="1076"/>
          <ac:spMkLst>
            <pc:docMk/>
            <pc:sldMk cId="3586748205" sldId="310"/>
            <ac:spMk id="10" creationId="{D262D190-9DA9-244E-F5CF-13521291EFFD}"/>
          </ac:spMkLst>
        </pc:spChg>
        <pc:spChg chg="add mod">
          <ac:chgData name="Gordian, Selina" userId="f2e6ff90-8bf4-4bc8-bed9-6842e9e63bc5" providerId="ADAL" clId="{1A8C5498-A5C9-458F-926D-E3452A38B5AA}" dt="2024-02-22T16:49:20.899" v="914" actId="1076"/>
          <ac:spMkLst>
            <pc:docMk/>
            <pc:sldMk cId="3586748205" sldId="310"/>
            <ac:spMk id="11" creationId="{D3BCEE26-BD84-D36D-5CE0-47D53EB86679}"/>
          </ac:spMkLst>
        </pc:spChg>
        <pc:spChg chg="add mod">
          <ac:chgData name="Gordian, Selina" userId="f2e6ff90-8bf4-4bc8-bed9-6842e9e63bc5" providerId="ADAL" clId="{1A8C5498-A5C9-458F-926D-E3452A38B5AA}" dt="2024-02-22T16:49:20.899" v="914" actId="1076"/>
          <ac:spMkLst>
            <pc:docMk/>
            <pc:sldMk cId="3586748205" sldId="310"/>
            <ac:spMk id="12" creationId="{ED5C3795-A80F-98A9-8953-DFE35FE19A10}"/>
          </ac:spMkLst>
        </pc:spChg>
        <pc:spChg chg="add mod">
          <ac:chgData name="Gordian, Selina" userId="f2e6ff90-8bf4-4bc8-bed9-6842e9e63bc5" providerId="ADAL" clId="{1A8C5498-A5C9-458F-926D-E3452A38B5AA}" dt="2024-02-22T16:49:20.899" v="914" actId="1076"/>
          <ac:spMkLst>
            <pc:docMk/>
            <pc:sldMk cId="3586748205" sldId="310"/>
            <ac:spMk id="13" creationId="{0FE37D68-377A-AEEE-318D-B449AC319EAB}"/>
          </ac:spMkLst>
        </pc:spChg>
        <pc:spChg chg="add mod">
          <ac:chgData name="Gordian, Selina" userId="f2e6ff90-8bf4-4bc8-bed9-6842e9e63bc5" providerId="ADAL" clId="{1A8C5498-A5C9-458F-926D-E3452A38B5AA}" dt="2024-02-22T16:49:20.899" v="914" actId="1076"/>
          <ac:spMkLst>
            <pc:docMk/>
            <pc:sldMk cId="3586748205" sldId="310"/>
            <ac:spMk id="14" creationId="{238BB882-0999-2CA7-CBA0-CF1B4AB3A85C}"/>
          </ac:spMkLst>
        </pc:spChg>
        <pc:spChg chg="add mod">
          <ac:chgData name="Gordian, Selina" userId="f2e6ff90-8bf4-4bc8-bed9-6842e9e63bc5" providerId="ADAL" clId="{1A8C5498-A5C9-458F-926D-E3452A38B5AA}" dt="2024-02-22T16:49:20.899" v="914" actId="1076"/>
          <ac:spMkLst>
            <pc:docMk/>
            <pc:sldMk cId="3586748205" sldId="310"/>
            <ac:spMk id="15" creationId="{DF03E19C-002B-8E77-D4C1-4C20E8EE0D5D}"/>
          </ac:spMkLst>
        </pc:spChg>
        <pc:picChg chg="add mod">
          <ac:chgData name="Gordian, Selina" userId="f2e6ff90-8bf4-4bc8-bed9-6842e9e63bc5" providerId="ADAL" clId="{1A8C5498-A5C9-458F-926D-E3452A38B5AA}" dt="2024-02-22T16:49:20.899" v="914" actId="1076"/>
          <ac:picMkLst>
            <pc:docMk/>
            <pc:sldMk cId="3586748205" sldId="310"/>
            <ac:picMk id="4" creationId="{2E4D3AF6-1B0A-FB85-6635-00CE0E5E1306}"/>
          </ac:picMkLst>
        </pc:picChg>
      </pc:sldChg>
      <pc:sldChg chg="addSp modSp add mod replId setBg">
        <pc:chgData name="Gordian, Selina" userId="f2e6ff90-8bf4-4bc8-bed9-6842e9e63bc5" providerId="ADAL" clId="{1A8C5498-A5C9-458F-926D-E3452A38B5AA}" dt="2024-02-22T16:49:49.871" v="919"/>
        <pc:sldMkLst>
          <pc:docMk/>
          <pc:sldMk cId="844163346" sldId="311"/>
        </pc:sldMkLst>
        <pc:spChg chg="mod">
          <ac:chgData name="Gordian, Selina" userId="f2e6ff90-8bf4-4bc8-bed9-6842e9e63bc5" providerId="ADAL" clId="{1A8C5498-A5C9-458F-926D-E3452A38B5AA}" dt="2024-02-22T16:49:49.871" v="919"/>
          <ac:spMkLst>
            <pc:docMk/>
            <pc:sldMk cId="844163346" sldId="311"/>
            <ac:spMk id="2" creationId="{01B0F3C2-BFB9-F4FE-B8C8-F853EE70CF98}"/>
          </ac:spMkLst>
        </pc:spChg>
        <pc:spChg chg="add mod">
          <ac:chgData name="Gordian, Selina" userId="f2e6ff90-8bf4-4bc8-bed9-6842e9e63bc5" providerId="ADAL" clId="{1A8C5498-A5C9-458F-926D-E3452A38B5AA}" dt="2024-02-22T16:49:36.191" v="916" actId="1076"/>
          <ac:spMkLst>
            <pc:docMk/>
            <pc:sldMk cId="844163346" sldId="311"/>
            <ac:spMk id="5" creationId="{EB382012-A59D-2E38-63DF-2F8469148A7D}"/>
          </ac:spMkLst>
        </pc:spChg>
        <pc:picChg chg="add mod">
          <ac:chgData name="Gordian, Selina" userId="f2e6ff90-8bf4-4bc8-bed9-6842e9e63bc5" providerId="ADAL" clId="{1A8C5498-A5C9-458F-926D-E3452A38B5AA}" dt="2024-02-22T16:49:40.187" v="917" actId="1076"/>
          <ac:picMkLst>
            <pc:docMk/>
            <pc:sldMk cId="844163346" sldId="311"/>
            <ac:picMk id="4" creationId="{8760FF4A-C37B-512C-FD85-884B5A79AB91}"/>
          </ac:picMkLst>
        </pc:picChg>
      </pc:sldChg>
      <pc:sldChg chg="setBg">
        <pc:chgData name="Gordian, Selina" userId="f2e6ff90-8bf4-4bc8-bed9-6842e9e63bc5" providerId="ADAL" clId="{1A8C5498-A5C9-458F-926D-E3452A38B5AA}" dt="2024-02-21T23:39:27.686" v="202"/>
        <pc:sldMkLst>
          <pc:docMk/>
          <pc:sldMk cId="973787018" sldId="417"/>
        </pc:sldMkLst>
      </pc:sldChg>
      <pc:sldChg chg="setBg">
        <pc:chgData name="Gordian, Selina" userId="f2e6ff90-8bf4-4bc8-bed9-6842e9e63bc5" providerId="ADAL" clId="{1A8C5498-A5C9-458F-926D-E3452A38B5AA}" dt="2024-02-21T23:39:27.686" v="202"/>
        <pc:sldMkLst>
          <pc:docMk/>
          <pc:sldMk cId="1284674407" sldId="418"/>
        </pc:sldMkLst>
      </pc:sldChg>
      <pc:sldChg chg="addSp delSp modSp new del mod setBg">
        <pc:chgData name="Gordian, Selina" userId="f2e6ff90-8bf4-4bc8-bed9-6842e9e63bc5" providerId="ADAL" clId="{1A8C5498-A5C9-458F-926D-E3452A38B5AA}" dt="2024-02-21T23:16:53.698" v="127" actId="47"/>
        <pc:sldMkLst>
          <pc:docMk/>
          <pc:sldMk cId="948633946" sldId="419"/>
        </pc:sldMkLst>
        <pc:spChg chg="add del">
          <ac:chgData name="Gordian, Selina" userId="f2e6ff90-8bf4-4bc8-bed9-6842e9e63bc5" providerId="ADAL" clId="{1A8C5498-A5C9-458F-926D-E3452A38B5AA}" dt="2024-02-21T23:16:47.627" v="125" actId="26606"/>
          <ac:spMkLst>
            <pc:docMk/>
            <pc:sldMk cId="948633946" sldId="419"/>
            <ac:spMk id="2" creationId="{A6436852-7D19-6E19-C63E-FBC5A353FCB1}"/>
          </ac:spMkLst>
        </pc:spChg>
        <pc:spChg chg="add del">
          <ac:chgData name="Gordian, Selina" userId="f2e6ff90-8bf4-4bc8-bed9-6842e9e63bc5" providerId="ADAL" clId="{1A8C5498-A5C9-458F-926D-E3452A38B5AA}" dt="2024-02-21T23:16:47.627" v="125" actId="26606"/>
          <ac:spMkLst>
            <pc:docMk/>
            <pc:sldMk cId="948633946" sldId="419"/>
            <ac:spMk id="3" creationId="{4DF2AB53-2E99-CF81-2BCC-2849556ECD88}"/>
          </ac:spMkLst>
        </pc:spChg>
        <pc:spChg chg="add del">
          <ac:chgData name="Gordian, Selina" userId="f2e6ff90-8bf4-4bc8-bed9-6842e9e63bc5" providerId="ADAL" clId="{1A8C5498-A5C9-458F-926D-E3452A38B5AA}" dt="2024-02-21T23:16:45.208" v="122" actId="26606"/>
          <ac:spMkLst>
            <pc:docMk/>
            <pc:sldMk cId="948633946" sldId="419"/>
            <ac:spMk id="2055" creationId="{32BC26D8-82FB-445E-AA49-62A77D7C1EE0}"/>
          </ac:spMkLst>
        </pc:spChg>
        <pc:spChg chg="add del">
          <ac:chgData name="Gordian, Selina" userId="f2e6ff90-8bf4-4bc8-bed9-6842e9e63bc5" providerId="ADAL" clId="{1A8C5498-A5C9-458F-926D-E3452A38B5AA}" dt="2024-02-21T23:16:45.208" v="122" actId="26606"/>
          <ac:spMkLst>
            <pc:docMk/>
            <pc:sldMk cId="948633946" sldId="419"/>
            <ac:spMk id="2057" creationId="{CB44330D-EA18-4254-AA95-EB49948539B8}"/>
          </ac:spMkLst>
        </pc:spChg>
        <pc:spChg chg="add del">
          <ac:chgData name="Gordian, Selina" userId="f2e6ff90-8bf4-4bc8-bed9-6842e9e63bc5" providerId="ADAL" clId="{1A8C5498-A5C9-458F-926D-E3452A38B5AA}" dt="2024-02-21T23:16:47.622" v="124" actId="26606"/>
          <ac:spMkLst>
            <pc:docMk/>
            <pc:sldMk cId="948633946" sldId="419"/>
            <ac:spMk id="2059" creationId="{A6436852-7D19-6E19-C63E-FBC5A353FCB1}"/>
          </ac:spMkLst>
        </pc:spChg>
        <pc:spChg chg="add del">
          <ac:chgData name="Gordian, Selina" userId="f2e6ff90-8bf4-4bc8-bed9-6842e9e63bc5" providerId="ADAL" clId="{1A8C5498-A5C9-458F-926D-E3452A38B5AA}" dt="2024-02-21T23:16:47.622" v="124" actId="26606"/>
          <ac:spMkLst>
            <pc:docMk/>
            <pc:sldMk cId="948633946" sldId="419"/>
            <ac:spMk id="2060" creationId="{4DF2AB53-2E99-CF81-2BCC-2849556ECD88}"/>
          </ac:spMkLst>
        </pc:spChg>
        <pc:spChg chg="add">
          <ac:chgData name="Gordian, Selina" userId="f2e6ff90-8bf4-4bc8-bed9-6842e9e63bc5" providerId="ADAL" clId="{1A8C5498-A5C9-458F-926D-E3452A38B5AA}" dt="2024-02-21T23:16:47.627" v="125" actId="26606"/>
          <ac:spMkLst>
            <pc:docMk/>
            <pc:sldMk cId="948633946" sldId="419"/>
            <ac:spMk id="2062" creationId="{B1595A09-E336-4D1B-9B3A-06A2287A54E2}"/>
          </ac:spMkLst>
        </pc:spChg>
        <pc:spChg chg="add">
          <ac:chgData name="Gordian, Selina" userId="f2e6ff90-8bf4-4bc8-bed9-6842e9e63bc5" providerId="ADAL" clId="{1A8C5498-A5C9-458F-926D-E3452A38B5AA}" dt="2024-02-21T23:16:47.627" v="125" actId="26606"/>
          <ac:spMkLst>
            <pc:docMk/>
            <pc:sldMk cId="948633946" sldId="419"/>
            <ac:spMk id="2063" creationId="{A6436852-7D19-6E19-C63E-FBC5A353FCB1}"/>
          </ac:spMkLst>
        </pc:spChg>
        <pc:spChg chg="add">
          <ac:chgData name="Gordian, Selina" userId="f2e6ff90-8bf4-4bc8-bed9-6842e9e63bc5" providerId="ADAL" clId="{1A8C5498-A5C9-458F-926D-E3452A38B5AA}" dt="2024-02-21T23:16:47.627" v="125" actId="26606"/>
          <ac:spMkLst>
            <pc:docMk/>
            <pc:sldMk cId="948633946" sldId="419"/>
            <ac:spMk id="2064" creationId="{3540989C-C7B8-473B-BF87-6F2DA6A90006}"/>
          </ac:spMkLst>
        </pc:spChg>
        <pc:spChg chg="add">
          <ac:chgData name="Gordian, Selina" userId="f2e6ff90-8bf4-4bc8-bed9-6842e9e63bc5" providerId="ADAL" clId="{1A8C5498-A5C9-458F-926D-E3452A38B5AA}" dt="2024-02-21T23:16:47.627" v="125" actId="26606"/>
          <ac:spMkLst>
            <pc:docMk/>
            <pc:sldMk cId="948633946" sldId="419"/>
            <ac:spMk id="2065" creationId="{4DF2AB53-2E99-CF81-2BCC-2849556ECD88}"/>
          </ac:spMkLst>
        </pc:spChg>
        <pc:picChg chg="add mod">
          <ac:chgData name="Gordian, Selina" userId="f2e6ff90-8bf4-4bc8-bed9-6842e9e63bc5" providerId="ADAL" clId="{1A8C5498-A5C9-458F-926D-E3452A38B5AA}" dt="2024-02-21T23:16:47.627" v="125" actId="26606"/>
          <ac:picMkLst>
            <pc:docMk/>
            <pc:sldMk cId="948633946" sldId="419"/>
            <ac:picMk id="2050" creationId="{4EEBAC63-CEEA-D7C9-C88D-3E293A4DCAEA}"/>
          </ac:picMkLst>
        </pc:picChg>
      </pc:sldChg>
      <pc:sldChg chg="addSp delSp modSp new mod ord">
        <pc:chgData name="Gordian, Selina" userId="f2e6ff90-8bf4-4bc8-bed9-6842e9e63bc5" providerId="ADAL" clId="{1A8C5498-A5C9-458F-926D-E3452A38B5AA}" dt="2024-02-23T15:45:52.344" v="1216" actId="207"/>
        <pc:sldMkLst>
          <pc:docMk/>
          <pc:sldMk cId="2844198519" sldId="419"/>
        </pc:sldMkLst>
        <pc:spChg chg="mod">
          <ac:chgData name="Gordian, Selina" userId="f2e6ff90-8bf4-4bc8-bed9-6842e9e63bc5" providerId="ADAL" clId="{1A8C5498-A5C9-458F-926D-E3452A38B5AA}" dt="2024-02-23T15:45:52.344" v="1216" actId="207"/>
          <ac:spMkLst>
            <pc:docMk/>
            <pc:sldMk cId="2844198519" sldId="419"/>
            <ac:spMk id="2" creationId="{78DD40DA-D987-E9AB-BE0E-D8DE81EFC61D}"/>
          </ac:spMkLst>
        </pc:spChg>
        <pc:spChg chg="del">
          <ac:chgData name="Gordian, Selina" userId="f2e6ff90-8bf4-4bc8-bed9-6842e9e63bc5" providerId="ADAL" clId="{1A8C5498-A5C9-458F-926D-E3452A38B5AA}" dt="2024-02-21T23:19:30.224" v="134"/>
          <ac:spMkLst>
            <pc:docMk/>
            <pc:sldMk cId="2844198519" sldId="419"/>
            <ac:spMk id="3" creationId="{F33EC7E7-B066-0ECA-36EF-C8FC7EC2E359}"/>
          </ac:spMkLst>
        </pc:spChg>
        <pc:picChg chg="add mod ord">
          <ac:chgData name="Gordian, Selina" userId="f2e6ff90-8bf4-4bc8-bed9-6842e9e63bc5" providerId="ADAL" clId="{1A8C5498-A5C9-458F-926D-E3452A38B5AA}" dt="2024-02-21T23:41:25.526" v="280" actId="29295"/>
          <ac:picMkLst>
            <pc:docMk/>
            <pc:sldMk cId="2844198519" sldId="419"/>
            <ac:picMk id="5" creationId="{4680DEAA-4CAE-933F-E95B-B5FD0E030771}"/>
          </ac:picMkLst>
        </pc:picChg>
      </pc:sldChg>
      <pc:sldChg chg="addSp delSp modSp new del mod">
        <pc:chgData name="Gordian, Selina" userId="f2e6ff90-8bf4-4bc8-bed9-6842e9e63bc5" providerId="ADAL" clId="{1A8C5498-A5C9-458F-926D-E3452A38B5AA}" dt="2024-02-21T23:36:12.327" v="182" actId="47"/>
        <pc:sldMkLst>
          <pc:docMk/>
          <pc:sldMk cId="1228350098" sldId="420"/>
        </pc:sldMkLst>
        <pc:spChg chg="del">
          <ac:chgData name="Gordian, Selina" userId="f2e6ff90-8bf4-4bc8-bed9-6842e9e63bc5" providerId="ADAL" clId="{1A8C5498-A5C9-458F-926D-E3452A38B5AA}" dt="2024-02-21T23:20:04.528" v="141"/>
          <ac:spMkLst>
            <pc:docMk/>
            <pc:sldMk cId="1228350098" sldId="420"/>
            <ac:spMk id="3" creationId="{76C598F7-39DF-C87E-E845-0C1FA777BCED}"/>
          </ac:spMkLst>
        </pc:spChg>
        <pc:picChg chg="add mod">
          <ac:chgData name="Gordian, Selina" userId="f2e6ff90-8bf4-4bc8-bed9-6842e9e63bc5" providerId="ADAL" clId="{1A8C5498-A5C9-458F-926D-E3452A38B5AA}" dt="2024-02-21T23:20:14.631" v="146" actId="14100"/>
          <ac:picMkLst>
            <pc:docMk/>
            <pc:sldMk cId="1228350098" sldId="420"/>
            <ac:picMk id="5" creationId="{AAA07125-09C0-14DE-3DEB-F6AC40B8C3C6}"/>
          </ac:picMkLst>
        </pc:picChg>
      </pc:sldChg>
      <pc:sldChg chg="addSp delSp modSp new del mod ord setBg">
        <pc:chgData name="Gordian, Selina" userId="f2e6ff90-8bf4-4bc8-bed9-6842e9e63bc5" providerId="ADAL" clId="{1A8C5498-A5C9-458F-926D-E3452A38B5AA}" dt="2024-02-21T23:38:55.791" v="200" actId="47"/>
        <pc:sldMkLst>
          <pc:docMk/>
          <pc:sldMk cId="44432058" sldId="421"/>
        </pc:sldMkLst>
        <pc:spChg chg="mod">
          <ac:chgData name="Gordian, Selina" userId="f2e6ff90-8bf4-4bc8-bed9-6842e9e63bc5" providerId="ADAL" clId="{1A8C5498-A5C9-458F-926D-E3452A38B5AA}" dt="2024-02-21T23:35:28.831" v="176" actId="1076"/>
          <ac:spMkLst>
            <pc:docMk/>
            <pc:sldMk cId="44432058" sldId="421"/>
            <ac:spMk id="2" creationId="{B3C1139B-F834-AF8C-66C3-E1DBEB68AEE5}"/>
          </ac:spMkLst>
        </pc:spChg>
        <pc:spChg chg="del mod">
          <ac:chgData name="Gordian, Selina" userId="f2e6ff90-8bf4-4bc8-bed9-6842e9e63bc5" providerId="ADAL" clId="{1A8C5498-A5C9-458F-926D-E3452A38B5AA}" dt="2024-02-21T23:35:33.383" v="178" actId="478"/>
          <ac:spMkLst>
            <pc:docMk/>
            <pc:sldMk cId="44432058" sldId="421"/>
            <ac:spMk id="3" creationId="{57EA4FD1-C368-CD36-EC4E-E8C0C1521554}"/>
          </ac:spMkLst>
        </pc:spChg>
        <pc:picChg chg="add mod">
          <ac:chgData name="Gordian, Selina" userId="f2e6ff90-8bf4-4bc8-bed9-6842e9e63bc5" providerId="ADAL" clId="{1A8C5498-A5C9-458F-926D-E3452A38B5AA}" dt="2024-02-21T23:35:28.831" v="176" actId="1076"/>
          <ac:picMkLst>
            <pc:docMk/>
            <pc:sldMk cId="44432058" sldId="421"/>
            <ac:picMk id="5" creationId="{EA7F76AB-A52B-55EC-D711-A960707712C3}"/>
          </ac:picMkLst>
        </pc:picChg>
      </pc:sldChg>
      <pc:sldChg chg="addSp delSp modSp new mod ord setBg">
        <pc:chgData name="Gordian, Selina" userId="f2e6ff90-8bf4-4bc8-bed9-6842e9e63bc5" providerId="ADAL" clId="{1A8C5498-A5C9-458F-926D-E3452A38B5AA}" dt="2024-02-21T23:38:49.591" v="199" actId="478"/>
        <pc:sldMkLst>
          <pc:docMk/>
          <pc:sldMk cId="2842686052" sldId="422"/>
        </pc:sldMkLst>
        <pc:spChg chg="mod">
          <ac:chgData name="Gordian, Selina" userId="f2e6ff90-8bf4-4bc8-bed9-6842e9e63bc5" providerId="ADAL" clId="{1A8C5498-A5C9-458F-926D-E3452A38B5AA}" dt="2024-02-21T23:37:15.146" v="188" actId="207"/>
          <ac:spMkLst>
            <pc:docMk/>
            <pc:sldMk cId="2842686052" sldId="422"/>
            <ac:spMk id="2" creationId="{DEC9D898-35C7-FE67-1F65-91EA31A4CD40}"/>
          </ac:spMkLst>
        </pc:spChg>
        <pc:spChg chg="mod">
          <ac:chgData name="Gordian, Selina" userId="f2e6ff90-8bf4-4bc8-bed9-6842e9e63bc5" providerId="ADAL" clId="{1A8C5498-A5C9-458F-926D-E3452A38B5AA}" dt="2024-02-21T23:38:36.344" v="195" actId="207"/>
          <ac:spMkLst>
            <pc:docMk/>
            <pc:sldMk cId="2842686052" sldId="422"/>
            <ac:spMk id="3" creationId="{22A67502-C422-E199-0518-498587B15980}"/>
          </ac:spMkLst>
        </pc:spChg>
        <pc:picChg chg="add">
          <ac:chgData name="Gordian, Selina" userId="f2e6ff90-8bf4-4bc8-bed9-6842e9e63bc5" providerId="ADAL" clId="{1A8C5498-A5C9-458F-926D-E3452A38B5AA}" dt="2024-02-21T23:31:35.006" v="149" actId="22"/>
          <ac:picMkLst>
            <pc:docMk/>
            <pc:sldMk cId="2842686052" sldId="422"/>
            <ac:picMk id="5" creationId="{32EF45B6-7F18-9897-4463-B7FA7EAE9E5A}"/>
          </ac:picMkLst>
        </pc:picChg>
        <pc:picChg chg="add mod">
          <ac:chgData name="Gordian, Selina" userId="f2e6ff90-8bf4-4bc8-bed9-6842e9e63bc5" providerId="ADAL" clId="{1A8C5498-A5C9-458F-926D-E3452A38B5AA}" dt="2024-02-21T23:37:48.745" v="189" actId="1076"/>
          <ac:picMkLst>
            <pc:docMk/>
            <pc:sldMk cId="2842686052" sldId="422"/>
            <ac:picMk id="6" creationId="{23ED7C75-6BFB-32CB-5F31-C22090A30627}"/>
          </ac:picMkLst>
        </pc:picChg>
        <pc:picChg chg="add del mod">
          <ac:chgData name="Gordian, Selina" userId="f2e6ff90-8bf4-4bc8-bed9-6842e9e63bc5" providerId="ADAL" clId="{1A8C5498-A5C9-458F-926D-E3452A38B5AA}" dt="2024-02-21T23:38:45.277" v="197" actId="478"/>
          <ac:picMkLst>
            <pc:docMk/>
            <pc:sldMk cId="2842686052" sldId="422"/>
            <ac:picMk id="8" creationId="{3CB99F0F-40F8-B8F7-1981-8A751D9A5A17}"/>
          </ac:picMkLst>
        </pc:picChg>
        <pc:picChg chg="add del mod">
          <ac:chgData name="Gordian, Selina" userId="f2e6ff90-8bf4-4bc8-bed9-6842e9e63bc5" providerId="ADAL" clId="{1A8C5498-A5C9-458F-926D-E3452A38B5AA}" dt="2024-02-21T23:38:49.591" v="199" actId="478"/>
          <ac:picMkLst>
            <pc:docMk/>
            <pc:sldMk cId="2842686052" sldId="422"/>
            <ac:picMk id="10" creationId="{A849A852-2770-A670-97EE-0A5BD032A346}"/>
          </ac:picMkLst>
        </pc:picChg>
      </pc:sldChg>
      <pc:sldChg chg="addSp delSp modSp add mod ord modAnim">
        <pc:chgData name="Gordian, Selina" userId="f2e6ff90-8bf4-4bc8-bed9-6842e9e63bc5" providerId="ADAL" clId="{1A8C5498-A5C9-458F-926D-E3452A38B5AA}" dt="2024-02-22T16:58:22.258" v="921"/>
        <pc:sldMkLst>
          <pc:docMk/>
          <pc:sldMk cId="1882987789" sldId="423"/>
        </pc:sldMkLst>
        <pc:spChg chg="del">
          <ac:chgData name="Gordian, Selina" userId="f2e6ff90-8bf4-4bc8-bed9-6842e9e63bc5" providerId="ADAL" clId="{1A8C5498-A5C9-458F-926D-E3452A38B5AA}" dt="2024-02-22T16:33:31.499" v="780" actId="478"/>
          <ac:spMkLst>
            <pc:docMk/>
            <pc:sldMk cId="1882987789" sldId="423"/>
            <ac:spMk id="16" creationId="{FA6C8E68-FBC2-09C7-F50D-627CEB290A02}"/>
          </ac:spMkLst>
        </pc:spChg>
        <pc:spChg chg="del">
          <ac:chgData name="Gordian, Selina" userId="f2e6ff90-8bf4-4bc8-bed9-6842e9e63bc5" providerId="ADAL" clId="{1A8C5498-A5C9-458F-926D-E3452A38B5AA}" dt="2024-02-22T16:33:31.499" v="780" actId="478"/>
          <ac:spMkLst>
            <pc:docMk/>
            <pc:sldMk cId="1882987789" sldId="423"/>
            <ac:spMk id="18" creationId="{37A4ED5A-7E31-7B28-4FE3-D584434820A9}"/>
          </ac:spMkLst>
        </pc:spChg>
        <pc:spChg chg="mod">
          <ac:chgData name="Gordian, Selina" userId="f2e6ff90-8bf4-4bc8-bed9-6842e9e63bc5" providerId="ADAL" clId="{1A8C5498-A5C9-458F-926D-E3452A38B5AA}" dt="2024-02-22T16:33:42.520" v="782"/>
          <ac:spMkLst>
            <pc:docMk/>
            <pc:sldMk cId="1882987789" sldId="423"/>
            <ac:spMk id="30" creationId="{6DC8CC09-2708-EB40-2B57-CCD08558E781}"/>
          </ac:spMkLst>
        </pc:spChg>
        <pc:spChg chg="mod">
          <ac:chgData name="Gordian, Selina" userId="f2e6ff90-8bf4-4bc8-bed9-6842e9e63bc5" providerId="ADAL" clId="{1A8C5498-A5C9-458F-926D-E3452A38B5AA}" dt="2024-02-22T16:33:42.520" v="782"/>
          <ac:spMkLst>
            <pc:docMk/>
            <pc:sldMk cId="1882987789" sldId="423"/>
            <ac:spMk id="31" creationId="{81201940-1D5C-C685-0A8A-EDDE2299152B}"/>
          </ac:spMkLst>
        </pc:spChg>
        <pc:spChg chg="mod">
          <ac:chgData name="Gordian, Selina" userId="f2e6ff90-8bf4-4bc8-bed9-6842e9e63bc5" providerId="ADAL" clId="{1A8C5498-A5C9-458F-926D-E3452A38B5AA}" dt="2024-02-22T16:33:42.520" v="782"/>
          <ac:spMkLst>
            <pc:docMk/>
            <pc:sldMk cId="1882987789" sldId="423"/>
            <ac:spMk id="32" creationId="{39E59417-6CC4-0FB5-CE3C-072D21693AD1}"/>
          </ac:spMkLst>
        </pc:spChg>
        <pc:spChg chg="mod">
          <ac:chgData name="Gordian, Selina" userId="f2e6ff90-8bf4-4bc8-bed9-6842e9e63bc5" providerId="ADAL" clId="{1A8C5498-A5C9-458F-926D-E3452A38B5AA}" dt="2024-02-22T16:33:42.520" v="782"/>
          <ac:spMkLst>
            <pc:docMk/>
            <pc:sldMk cId="1882987789" sldId="423"/>
            <ac:spMk id="33" creationId="{03B29546-6FB1-6ED9-1C0F-726B9611D06F}"/>
          </ac:spMkLst>
        </pc:spChg>
        <pc:spChg chg="mod">
          <ac:chgData name="Gordian, Selina" userId="f2e6ff90-8bf4-4bc8-bed9-6842e9e63bc5" providerId="ADAL" clId="{1A8C5498-A5C9-458F-926D-E3452A38B5AA}" dt="2024-02-22T16:33:42.520" v="782"/>
          <ac:spMkLst>
            <pc:docMk/>
            <pc:sldMk cId="1882987789" sldId="423"/>
            <ac:spMk id="34" creationId="{DDDD9EDF-8BCC-DD2D-C3CC-AF460A1082EF}"/>
          </ac:spMkLst>
        </pc:spChg>
        <pc:spChg chg="mod">
          <ac:chgData name="Gordian, Selina" userId="f2e6ff90-8bf4-4bc8-bed9-6842e9e63bc5" providerId="ADAL" clId="{1A8C5498-A5C9-458F-926D-E3452A38B5AA}" dt="2024-02-22T16:33:42.520" v="782"/>
          <ac:spMkLst>
            <pc:docMk/>
            <pc:sldMk cId="1882987789" sldId="423"/>
            <ac:spMk id="35" creationId="{700766DE-FB30-9335-A98C-EF7629C30EE1}"/>
          </ac:spMkLst>
        </pc:spChg>
        <pc:spChg chg="mod">
          <ac:chgData name="Gordian, Selina" userId="f2e6ff90-8bf4-4bc8-bed9-6842e9e63bc5" providerId="ADAL" clId="{1A8C5498-A5C9-458F-926D-E3452A38B5AA}" dt="2024-02-22T16:33:42.520" v="782"/>
          <ac:spMkLst>
            <pc:docMk/>
            <pc:sldMk cId="1882987789" sldId="423"/>
            <ac:spMk id="36" creationId="{EC11FAC4-7F16-498B-9308-85BC4C603F5A}"/>
          </ac:spMkLst>
        </pc:spChg>
        <pc:spChg chg="mod">
          <ac:chgData name="Gordian, Selina" userId="f2e6ff90-8bf4-4bc8-bed9-6842e9e63bc5" providerId="ADAL" clId="{1A8C5498-A5C9-458F-926D-E3452A38B5AA}" dt="2024-02-22T16:33:42.520" v="782"/>
          <ac:spMkLst>
            <pc:docMk/>
            <pc:sldMk cId="1882987789" sldId="423"/>
            <ac:spMk id="37" creationId="{807F51D8-54EA-C6C9-7846-8BBEC9D4C0CD}"/>
          </ac:spMkLst>
        </pc:spChg>
        <pc:spChg chg="mod">
          <ac:chgData name="Gordian, Selina" userId="f2e6ff90-8bf4-4bc8-bed9-6842e9e63bc5" providerId="ADAL" clId="{1A8C5498-A5C9-458F-926D-E3452A38B5AA}" dt="2024-02-22T16:33:42.520" v="782"/>
          <ac:spMkLst>
            <pc:docMk/>
            <pc:sldMk cId="1882987789" sldId="423"/>
            <ac:spMk id="38" creationId="{7B08AC8E-7B3C-94F1-70BF-A49F4FCAC70D}"/>
          </ac:spMkLst>
        </pc:spChg>
        <pc:spChg chg="mod">
          <ac:chgData name="Gordian, Selina" userId="f2e6ff90-8bf4-4bc8-bed9-6842e9e63bc5" providerId="ADAL" clId="{1A8C5498-A5C9-458F-926D-E3452A38B5AA}" dt="2024-02-22T16:33:42.520" v="782"/>
          <ac:spMkLst>
            <pc:docMk/>
            <pc:sldMk cId="1882987789" sldId="423"/>
            <ac:spMk id="41" creationId="{173B6520-223B-6A76-23DB-48179C4A3037}"/>
          </ac:spMkLst>
        </pc:spChg>
        <pc:spChg chg="mod">
          <ac:chgData name="Gordian, Selina" userId="f2e6ff90-8bf4-4bc8-bed9-6842e9e63bc5" providerId="ADAL" clId="{1A8C5498-A5C9-458F-926D-E3452A38B5AA}" dt="2024-02-22T16:33:42.520" v="782"/>
          <ac:spMkLst>
            <pc:docMk/>
            <pc:sldMk cId="1882987789" sldId="423"/>
            <ac:spMk id="44" creationId="{DD257EE5-335A-938E-3BFA-199E5CBE81DC}"/>
          </ac:spMkLst>
        </pc:spChg>
        <pc:spChg chg="mod">
          <ac:chgData name="Gordian, Selina" userId="f2e6ff90-8bf4-4bc8-bed9-6842e9e63bc5" providerId="ADAL" clId="{1A8C5498-A5C9-458F-926D-E3452A38B5AA}" dt="2024-02-22T16:33:42.520" v="782"/>
          <ac:spMkLst>
            <pc:docMk/>
            <pc:sldMk cId="1882987789" sldId="423"/>
            <ac:spMk id="47" creationId="{A3B17995-B3F8-4D3D-62E1-73CE1BCB1668}"/>
          </ac:spMkLst>
        </pc:spChg>
        <pc:spChg chg="mod">
          <ac:chgData name="Gordian, Selina" userId="f2e6ff90-8bf4-4bc8-bed9-6842e9e63bc5" providerId="ADAL" clId="{1A8C5498-A5C9-458F-926D-E3452A38B5AA}" dt="2024-02-22T16:33:42.520" v="782"/>
          <ac:spMkLst>
            <pc:docMk/>
            <pc:sldMk cId="1882987789" sldId="423"/>
            <ac:spMk id="48" creationId="{2644EFE8-18F2-57F9-DD5F-4C8DD57899D2}"/>
          </ac:spMkLst>
        </pc:spChg>
        <pc:spChg chg="mod">
          <ac:chgData name="Gordian, Selina" userId="f2e6ff90-8bf4-4bc8-bed9-6842e9e63bc5" providerId="ADAL" clId="{1A8C5498-A5C9-458F-926D-E3452A38B5AA}" dt="2024-02-22T16:33:42.520" v="782"/>
          <ac:spMkLst>
            <pc:docMk/>
            <pc:sldMk cId="1882987789" sldId="423"/>
            <ac:spMk id="49" creationId="{1E4A8013-C08D-C8FC-25A1-58BE7673316D}"/>
          </ac:spMkLst>
        </pc:spChg>
        <pc:spChg chg="mod">
          <ac:chgData name="Gordian, Selina" userId="f2e6ff90-8bf4-4bc8-bed9-6842e9e63bc5" providerId="ADAL" clId="{1A8C5498-A5C9-458F-926D-E3452A38B5AA}" dt="2024-02-22T16:33:42.520" v="782"/>
          <ac:spMkLst>
            <pc:docMk/>
            <pc:sldMk cId="1882987789" sldId="423"/>
            <ac:spMk id="50" creationId="{7FF387AE-3231-8232-3E85-04AA8F5D4E96}"/>
          </ac:spMkLst>
        </pc:spChg>
        <pc:spChg chg="mod">
          <ac:chgData name="Gordian, Selina" userId="f2e6ff90-8bf4-4bc8-bed9-6842e9e63bc5" providerId="ADAL" clId="{1A8C5498-A5C9-458F-926D-E3452A38B5AA}" dt="2024-02-22T16:33:42.520" v="782"/>
          <ac:spMkLst>
            <pc:docMk/>
            <pc:sldMk cId="1882987789" sldId="423"/>
            <ac:spMk id="51" creationId="{2DE6B5AE-0286-40C0-2E54-13BD68D5AF8E}"/>
          </ac:spMkLst>
        </pc:spChg>
        <pc:spChg chg="mod">
          <ac:chgData name="Gordian, Selina" userId="f2e6ff90-8bf4-4bc8-bed9-6842e9e63bc5" providerId="ADAL" clId="{1A8C5498-A5C9-458F-926D-E3452A38B5AA}" dt="2024-02-22T16:33:42.520" v="782"/>
          <ac:spMkLst>
            <pc:docMk/>
            <pc:sldMk cId="1882987789" sldId="423"/>
            <ac:spMk id="52" creationId="{DD0D3110-77D3-37D3-38D3-CF5D93CE9A10}"/>
          </ac:spMkLst>
        </pc:spChg>
        <pc:spChg chg="mod">
          <ac:chgData name="Gordian, Selina" userId="f2e6ff90-8bf4-4bc8-bed9-6842e9e63bc5" providerId="ADAL" clId="{1A8C5498-A5C9-458F-926D-E3452A38B5AA}" dt="2024-02-22T16:33:42.520" v="782"/>
          <ac:spMkLst>
            <pc:docMk/>
            <pc:sldMk cId="1882987789" sldId="423"/>
            <ac:spMk id="54" creationId="{876756B0-CBE6-7599-2AB3-D2C7EF617FA4}"/>
          </ac:spMkLst>
        </pc:spChg>
        <pc:grpChg chg="add mod">
          <ac:chgData name="Gordian, Selina" userId="f2e6ff90-8bf4-4bc8-bed9-6842e9e63bc5" providerId="ADAL" clId="{1A8C5498-A5C9-458F-926D-E3452A38B5AA}" dt="2024-02-22T16:33:47.498" v="783" actId="1076"/>
          <ac:grpSpMkLst>
            <pc:docMk/>
            <pc:sldMk cId="1882987789" sldId="423"/>
            <ac:grpSpMk id="3" creationId="{184F4BB2-BB0D-A846-386D-E582A0C9C58F}"/>
          </ac:grpSpMkLst>
        </pc:grpChg>
        <pc:grpChg chg="del">
          <ac:chgData name="Gordian, Selina" userId="f2e6ff90-8bf4-4bc8-bed9-6842e9e63bc5" providerId="ADAL" clId="{1A8C5498-A5C9-458F-926D-E3452A38B5AA}" dt="2024-02-22T16:33:31.499" v="780" actId="478"/>
          <ac:grpSpMkLst>
            <pc:docMk/>
            <pc:sldMk cId="1882987789" sldId="423"/>
            <ac:grpSpMk id="4" creationId="{30165A3A-67CE-6D89-038F-88207E388A34}"/>
          </ac:grpSpMkLst>
        </pc:grpChg>
        <pc:grpChg chg="del">
          <ac:chgData name="Gordian, Selina" userId="f2e6ff90-8bf4-4bc8-bed9-6842e9e63bc5" providerId="ADAL" clId="{1A8C5498-A5C9-458F-926D-E3452A38B5AA}" dt="2024-02-22T16:33:31.499" v="780" actId="478"/>
          <ac:grpSpMkLst>
            <pc:docMk/>
            <pc:sldMk cId="1882987789" sldId="423"/>
            <ac:grpSpMk id="7" creationId="{3EEDB9B0-4EF1-5927-ABBA-9D7BB6D6B87A}"/>
          </ac:grpSpMkLst>
        </pc:grpChg>
        <pc:grpChg chg="del">
          <ac:chgData name="Gordian, Selina" userId="f2e6ff90-8bf4-4bc8-bed9-6842e9e63bc5" providerId="ADAL" clId="{1A8C5498-A5C9-458F-926D-E3452A38B5AA}" dt="2024-02-22T16:33:31.499" v="780" actId="478"/>
          <ac:grpSpMkLst>
            <pc:docMk/>
            <pc:sldMk cId="1882987789" sldId="423"/>
            <ac:grpSpMk id="10" creationId="{0D643486-80ED-1ADF-AE71-4A401EF22E41}"/>
          </ac:grpSpMkLst>
        </pc:grpChg>
        <pc:grpChg chg="del">
          <ac:chgData name="Gordian, Selina" userId="f2e6ff90-8bf4-4bc8-bed9-6842e9e63bc5" providerId="ADAL" clId="{1A8C5498-A5C9-458F-926D-E3452A38B5AA}" dt="2024-02-22T16:33:31.499" v="780" actId="478"/>
          <ac:grpSpMkLst>
            <pc:docMk/>
            <pc:sldMk cId="1882987789" sldId="423"/>
            <ac:grpSpMk id="13" creationId="{E365860C-21D9-FDA9-444F-E020B2A099FB}"/>
          </ac:grpSpMkLst>
        </pc:grpChg>
        <pc:grpChg chg="del">
          <ac:chgData name="Gordian, Selina" userId="f2e6ff90-8bf4-4bc8-bed9-6842e9e63bc5" providerId="ADAL" clId="{1A8C5498-A5C9-458F-926D-E3452A38B5AA}" dt="2024-02-22T16:33:32.604" v="781" actId="478"/>
          <ac:grpSpMkLst>
            <pc:docMk/>
            <pc:sldMk cId="1882987789" sldId="423"/>
            <ac:grpSpMk id="19" creationId="{4A4EAD58-65BC-2631-E7EC-0DC5C65B2DEC}"/>
          </ac:grpSpMkLst>
        </pc:grpChg>
        <pc:grpChg chg="mod">
          <ac:chgData name="Gordian, Selina" userId="f2e6ff90-8bf4-4bc8-bed9-6842e9e63bc5" providerId="ADAL" clId="{1A8C5498-A5C9-458F-926D-E3452A38B5AA}" dt="2024-02-22T16:33:42.520" v="782"/>
          <ac:grpSpMkLst>
            <pc:docMk/>
            <pc:sldMk cId="1882987789" sldId="423"/>
            <ac:grpSpMk id="27" creationId="{A996C1C2-CF74-9C4F-BC60-48C4833E8942}"/>
          </ac:grpSpMkLst>
        </pc:grpChg>
        <pc:grpChg chg="mod">
          <ac:chgData name="Gordian, Selina" userId="f2e6ff90-8bf4-4bc8-bed9-6842e9e63bc5" providerId="ADAL" clId="{1A8C5498-A5C9-458F-926D-E3452A38B5AA}" dt="2024-02-22T16:33:42.520" v="782"/>
          <ac:grpSpMkLst>
            <pc:docMk/>
            <pc:sldMk cId="1882987789" sldId="423"/>
            <ac:grpSpMk id="28" creationId="{9CEFB691-7077-AFFD-62D6-2CBB902D223A}"/>
          </ac:grpSpMkLst>
        </pc:grpChg>
        <pc:grpChg chg="mod">
          <ac:chgData name="Gordian, Selina" userId="f2e6ff90-8bf4-4bc8-bed9-6842e9e63bc5" providerId="ADAL" clId="{1A8C5498-A5C9-458F-926D-E3452A38B5AA}" dt="2024-02-22T16:33:42.520" v="782"/>
          <ac:grpSpMkLst>
            <pc:docMk/>
            <pc:sldMk cId="1882987789" sldId="423"/>
            <ac:grpSpMk id="29" creationId="{B02DD8CA-EEAC-1A18-EDB0-7E392A378B0F}"/>
          </ac:grpSpMkLst>
        </pc:grpChg>
        <pc:grpChg chg="add mod">
          <ac:chgData name="Gordian, Selina" userId="f2e6ff90-8bf4-4bc8-bed9-6842e9e63bc5" providerId="ADAL" clId="{1A8C5498-A5C9-458F-926D-E3452A38B5AA}" dt="2024-02-22T16:33:47.498" v="783" actId="1076"/>
          <ac:grpSpMkLst>
            <pc:docMk/>
            <pc:sldMk cId="1882987789" sldId="423"/>
            <ac:grpSpMk id="42" creationId="{E3AF5EC7-157E-1E3D-B675-FD4FD9FE6C7C}"/>
          </ac:grpSpMkLst>
        </pc:grpChg>
        <pc:grpChg chg="mod">
          <ac:chgData name="Gordian, Selina" userId="f2e6ff90-8bf4-4bc8-bed9-6842e9e63bc5" providerId="ADAL" clId="{1A8C5498-A5C9-458F-926D-E3452A38B5AA}" dt="2024-02-22T16:33:42.520" v="782"/>
          <ac:grpSpMkLst>
            <pc:docMk/>
            <pc:sldMk cId="1882987789" sldId="423"/>
            <ac:grpSpMk id="43" creationId="{9023E328-B61F-63C7-E9AE-1A5F53C72ED8}"/>
          </ac:grpSpMkLst>
        </pc:grpChg>
        <pc:grpChg chg="mod">
          <ac:chgData name="Gordian, Selina" userId="f2e6ff90-8bf4-4bc8-bed9-6842e9e63bc5" providerId="ADAL" clId="{1A8C5498-A5C9-458F-926D-E3452A38B5AA}" dt="2024-02-22T16:33:42.520" v="782"/>
          <ac:grpSpMkLst>
            <pc:docMk/>
            <pc:sldMk cId="1882987789" sldId="423"/>
            <ac:grpSpMk id="45" creationId="{335B5760-73EF-D830-5E52-56859667F075}"/>
          </ac:grpSpMkLst>
        </pc:grpChg>
        <pc:grpChg chg="mod">
          <ac:chgData name="Gordian, Selina" userId="f2e6ff90-8bf4-4bc8-bed9-6842e9e63bc5" providerId="ADAL" clId="{1A8C5498-A5C9-458F-926D-E3452A38B5AA}" dt="2024-02-22T16:33:42.520" v="782"/>
          <ac:grpSpMkLst>
            <pc:docMk/>
            <pc:sldMk cId="1882987789" sldId="423"/>
            <ac:grpSpMk id="46" creationId="{456B6344-6E5F-B8BB-E737-5098F2CF526C}"/>
          </ac:grpSpMkLst>
        </pc:grpChg>
        <pc:picChg chg="del">
          <ac:chgData name="Gordian, Selina" userId="f2e6ff90-8bf4-4bc8-bed9-6842e9e63bc5" providerId="ADAL" clId="{1A8C5498-A5C9-458F-926D-E3452A38B5AA}" dt="2024-02-22T16:33:31.499" v="780" actId="478"/>
          <ac:picMkLst>
            <pc:docMk/>
            <pc:sldMk cId="1882987789" sldId="423"/>
            <ac:picMk id="17" creationId="{5FB66F25-6AAC-68BC-4F35-ECE17BCE7781}"/>
          </ac:picMkLst>
        </pc:picChg>
        <pc:picChg chg="mod">
          <ac:chgData name="Gordian, Selina" userId="f2e6ff90-8bf4-4bc8-bed9-6842e9e63bc5" providerId="ADAL" clId="{1A8C5498-A5C9-458F-926D-E3452A38B5AA}" dt="2024-02-22T16:33:42.520" v="782"/>
          <ac:picMkLst>
            <pc:docMk/>
            <pc:sldMk cId="1882987789" sldId="423"/>
            <ac:picMk id="39" creationId="{E1A20FEF-FF15-87DC-CD7E-7B5E742DA0B6}"/>
          </ac:picMkLst>
        </pc:picChg>
        <pc:picChg chg="mod">
          <ac:chgData name="Gordian, Selina" userId="f2e6ff90-8bf4-4bc8-bed9-6842e9e63bc5" providerId="ADAL" clId="{1A8C5498-A5C9-458F-926D-E3452A38B5AA}" dt="2024-02-22T16:33:42.520" v="782"/>
          <ac:picMkLst>
            <pc:docMk/>
            <pc:sldMk cId="1882987789" sldId="423"/>
            <ac:picMk id="40" creationId="{498337D2-F8A1-8C6E-7B9E-D684CAD1BDAB}"/>
          </ac:picMkLst>
        </pc:picChg>
        <pc:picChg chg="mod">
          <ac:chgData name="Gordian, Selina" userId="f2e6ff90-8bf4-4bc8-bed9-6842e9e63bc5" providerId="ADAL" clId="{1A8C5498-A5C9-458F-926D-E3452A38B5AA}" dt="2024-02-22T16:33:42.520" v="782"/>
          <ac:picMkLst>
            <pc:docMk/>
            <pc:sldMk cId="1882987789" sldId="423"/>
            <ac:picMk id="53" creationId="{77FB28B8-3641-A1D8-734B-324DA4B7CF63}"/>
          </ac:picMkLst>
        </pc:picChg>
      </pc:sldChg>
      <pc:sldChg chg="addSp new del mod setBg">
        <pc:chgData name="Gordian, Selina" userId="f2e6ff90-8bf4-4bc8-bed9-6842e9e63bc5" providerId="ADAL" clId="{1A8C5498-A5C9-458F-926D-E3452A38B5AA}" dt="2024-02-21T23:36:17.464" v="184" actId="47"/>
        <pc:sldMkLst>
          <pc:docMk/>
          <pc:sldMk cId="3743840827" sldId="423"/>
        </pc:sldMkLst>
        <pc:picChg chg="add">
          <ac:chgData name="Gordian, Selina" userId="f2e6ff90-8bf4-4bc8-bed9-6842e9e63bc5" providerId="ADAL" clId="{1A8C5498-A5C9-458F-926D-E3452A38B5AA}" dt="2024-02-21T23:33:03.023" v="163" actId="22"/>
          <ac:picMkLst>
            <pc:docMk/>
            <pc:sldMk cId="3743840827" sldId="423"/>
            <ac:picMk id="5" creationId="{132BA308-BFB3-A179-1C81-505533E3B9F6}"/>
          </ac:picMkLst>
        </pc:picChg>
      </pc:sldChg>
      <pc:sldChg chg="addSp delSp modSp new del mod ord setBg">
        <pc:chgData name="Gordian, Selina" userId="f2e6ff90-8bf4-4bc8-bed9-6842e9e63bc5" providerId="ADAL" clId="{1A8C5498-A5C9-458F-926D-E3452A38B5AA}" dt="2024-02-21T23:36:15.818" v="183" actId="47"/>
        <pc:sldMkLst>
          <pc:docMk/>
          <pc:sldMk cId="28285114" sldId="424"/>
        </pc:sldMkLst>
        <pc:picChg chg="add del mod">
          <ac:chgData name="Gordian, Selina" userId="f2e6ff90-8bf4-4bc8-bed9-6842e9e63bc5" providerId="ADAL" clId="{1A8C5498-A5C9-458F-926D-E3452A38B5AA}" dt="2024-02-21T23:33:56.863" v="168" actId="478"/>
          <ac:picMkLst>
            <pc:docMk/>
            <pc:sldMk cId="28285114" sldId="424"/>
            <ac:picMk id="5" creationId="{BFFDFED2-C4F4-0398-EC74-27D43242863D}"/>
          </ac:picMkLst>
        </pc:picChg>
      </pc:sldChg>
      <pc:sldChg chg="addSp modSp add mod">
        <pc:chgData name="Gordian, Selina" userId="f2e6ff90-8bf4-4bc8-bed9-6842e9e63bc5" providerId="ADAL" clId="{1A8C5498-A5C9-458F-926D-E3452A38B5AA}" dt="2024-02-23T15:39:38.840" v="1080" actId="20577"/>
        <pc:sldMkLst>
          <pc:docMk/>
          <pc:sldMk cId="1662712284" sldId="424"/>
        </pc:sldMkLst>
        <pc:spChg chg="mod">
          <ac:chgData name="Gordian, Selina" userId="f2e6ff90-8bf4-4bc8-bed9-6842e9e63bc5" providerId="ADAL" clId="{1A8C5498-A5C9-458F-926D-E3452A38B5AA}" dt="2024-02-23T15:39:38.840" v="1080" actId="20577"/>
          <ac:spMkLst>
            <pc:docMk/>
            <pc:sldMk cId="1662712284" sldId="424"/>
            <ac:spMk id="2" creationId="{2747F54F-3C8C-E3F9-EB5C-4B17EF4D4CC5}"/>
          </ac:spMkLst>
        </pc:spChg>
        <pc:spChg chg="add mod">
          <ac:chgData name="Gordian, Selina" userId="f2e6ff90-8bf4-4bc8-bed9-6842e9e63bc5" providerId="ADAL" clId="{1A8C5498-A5C9-458F-926D-E3452A38B5AA}" dt="2024-02-23T15:38:47.210" v="1031"/>
          <ac:spMkLst>
            <pc:docMk/>
            <pc:sldMk cId="1662712284" sldId="424"/>
            <ac:spMk id="5" creationId="{2ED22A7C-7E1A-2311-2035-D068120C678F}"/>
          </ac:spMkLst>
        </pc:spChg>
        <pc:spChg chg="add mod">
          <ac:chgData name="Gordian, Selina" userId="f2e6ff90-8bf4-4bc8-bed9-6842e9e63bc5" providerId="ADAL" clId="{1A8C5498-A5C9-458F-926D-E3452A38B5AA}" dt="2024-02-23T15:38:59.589" v="1034" actId="1076"/>
          <ac:spMkLst>
            <pc:docMk/>
            <pc:sldMk cId="1662712284" sldId="424"/>
            <ac:spMk id="7" creationId="{8077238D-A3A1-05B6-F69F-17160676450C}"/>
          </ac:spMkLst>
        </pc:spChg>
        <pc:picChg chg="add mod">
          <ac:chgData name="Gordian, Selina" userId="f2e6ff90-8bf4-4bc8-bed9-6842e9e63bc5" providerId="ADAL" clId="{1A8C5498-A5C9-458F-926D-E3452A38B5AA}" dt="2024-02-23T15:38:47.210" v="1031"/>
          <ac:picMkLst>
            <pc:docMk/>
            <pc:sldMk cId="1662712284" sldId="424"/>
            <ac:picMk id="4" creationId="{F59CE3B6-E996-CADC-2B85-DB77A25711A8}"/>
          </ac:picMkLst>
        </pc:picChg>
        <pc:picChg chg="add mod">
          <ac:chgData name="Gordian, Selina" userId="f2e6ff90-8bf4-4bc8-bed9-6842e9e63bc5" providerId="ADAL" clId="{1A8C5498-A5C9-458F-926D-E3452A38B5AA}" dt="2024-02-23T15:38:56.459" v="1033" actId="1076"/>
          <ac:picMkLst>
            <pc:docMk/>
            <pc:sldMk cId="1662712284" sldId="424"/>
            <ac:picMk id="6" creationId="{7BFD891C-9396-829D-F5B4-6A2685D27B4B}"/>
          </ac:picMkLst>
        </pc:picChg>
      </pc:sldChg>
      <pc:sldChg chg="modSp add mod replId">
        <pc:chgData name="Gordian, Selina" userId="f2e6ff90-8bf4-4bc8-bed9-6842e9e63bc5" providerId="ADAL" clId="{1A8C5498-A5C9-458F-926D-E3452A38B5AA}" dt="2024-02-23T15:40:28.923" v="1114"/>
        <pc:sldMkLst>
          <pc:docMk/>
          <pc:sldMk cId="2499092857" sldId="425"/>
        </pc:sldMkLst>
        <pc:spChg chg="mod">
          <ac:chgData name="Gordian, Selina" userId="f2e6ff90-8bf4-4bc8-bed9-6842e9e63bc5" providerId="ADAL" clId="{1A8C5498-A5C9-458F-926D-E3452A38B5AA}" dt="2024-02-23T15:40:12.607" v="1112" actId="20577"/>
          <ac:spMkLst>
            <pc:docMk/>
            <pc:sldMk cId="2499092857" sldId="425"/>
            <ac:spMk id="2" creationId="{9D51C7F0-DD2A-797B-04FA-3FF18D9ECF31}"/>
          </ac:spMkLst>
        </pc:spChg>
        <pc:spChg chg="mod">
          <ac:chgData name="Gordian, Selina" userId="f2e6ff90-8bf4-4bc8-bed9-6842e9e63bc5" providerId="ADAL" clId="{1A8C5498-A5C9-458F-926D-E3452A38B5AA}" dt="2024-02-23T15:40:28.923" v="1114"/>
          <ac:spMkLst>
            <pc:docMk/>
            <pc:sldMk cId="2499092857" sldId="425"/>
            <ac:spMk id="3" creationId="{C5DBE651-9C7F-AB08-AC63-D2F84D6DEA54}"/>
          </ac:spMkLst>
        </pc:spChg>
      </pc:sldChg>
      <pc:sldChg chg="addSp modSp add mod">
        <pc:chgData name="Gordian, Selina" userId="f2e6ff90-8bf4-4bc8-bed9-6842e9e63bc5" providerId="ADAL" clId="{1A8C5498-A5C9-458F-926D-E3452A38B5AA}" dt="2024-02-23T15:41:35.643" v="1140" actId="1076"/>
        <pc:sldMkLst>
          <pc:docMk/>
          <pc:sldMk cId="4066417584" sldId="426"/>
        </pc:sldMkLst>
        <pc:spChg chg="mod">
          <ac:chgData name="Gordian, Selina" userId="f2e6ff90-8bf4-4bc8-bed9-6842e9e63bc5" providerId="ADAL" clId="{1A8C5498-A5C9-458F-926D-E3452A38B5AA}" dt="2024-02-23T15:41:08.150" v="1134" actId="20577"/>
          <ac:spMkLst>
            <pc:docMk/>
            <pc:sldMk cId="4066417584" sldId="426"/>
            <ac:spMk id="2" creationId="{89E4923B-581E-4C77-88A4-E63FC4A6ED2B}"/>
          </ac:spMkLst>
        </pc:spChg>
        <pc:spChg chg="mod">
          <ac:chgData name="Gordian, Selina" userId="f2e6ff90-8bf4-4bc8-bed9-6842e9e63bc5" providerId="ADAL" clId="{1A8C5498-A5C9-458F-926D-E3452A38B5AA}" dt="2024-02-23T15:41:22.795" v="1138"/>
          <ac:spMkLst>
            <pc:docMk/>
            <pc:sldMk cId="4066417584" sldId="426"/>
            <ac:spMk id="3" creationId="{CF1820C5-7FAD-2807-8F97-3D588A31A28C}"/>
          </ac:spMkLst>
        </pc:spChg>
        <pc:graphicFrameChg chg="add mod">
          <ac:chgData name="Gordian, Selina" userId="f2e6ff90-8bf4-4bc8-bed9-6842e9e63bc5" providerId="ADAL" clId="{1A8C5498-A5C9-458F-926D-E3452A38B5AA}" dt="2024-02-23T15:41:35.643" v="1140" actId="1076"/>
          <ac:graphicFrameMkLst>
            <pc:docMk/>
            <pc:sldMk cId="4066417584" sldId="426"/>
            <ac:graphicFrameMk id="4" creationId="{C50A78F2-B71A-E736-363D-AA763F50EA47}"/>
          </ac:graphicFrameMkLst>
        </pc:graphicFrameChg>
      </pc:sldChg>
      <pc:sldChg chg="modSp add mod replId">
        <pc:chgData name="Gordian, Selina" userId="f2e6ff90-8bf4-4bc8-bed9-6842e9e63bc5" providerId="ADAL" clId="{1A8C5498-A5C9-458F-926D-E3452A38B5AA}" dt="2024-02-23T15:42:12.004" v="1173"/>
        <pc:sldMkLst>
          <pc:docMk/>
          <pc:sldMk cId="1760127431" sldId="427"/>
        </pc:sldMkLst>
        <pc:spChg chg="mod">
          <ac:chgData name="Gordian, Selina" userId="f2e6ff90-8bf4-4bc8-bed9-6842e9e63bc5" providerId="ADAL" clId="{1A8C5498-A5C9-458F-926D-E3452A38B5AA}" dt="2024-02-23T15:41:58.472" v="1171" actId="20577"/>
          <ac:spMkLst>
            <pc:docMk/>
            <pc:sldMk cId="1760127431" sldId="427"/>
            <ac:spMk id="2" creationId="{5F7A27FC-BA9F-3890-1FE4-B82C79EB1FAD}"/>
          </ac:spMkLst>
        </pc:spChg>
        <pc:spChg chg="mod">
          <ac:chgData name="Gordian, Selina" userId="f2e6ff90-8bf4-4bc8-bed9-6842e9e63bc5" providerId="ADAL" clId="{1A8C5498-A5C9-458F-926D-E3452A38B5AA}" dt="2024-02-23T15:42:12.004" v="1173"/>
          <ac:spMkLst>
            <pc:docMk/>
            <pc:sldMk cId="1760127431" sldId="427"/>
            <ac:spMk id="3" creationId="{0FA10347-0A95-8673-F470-A10E07D1078B}"/>
          </ac:spMkLst>
        </pc:spChg>
      </pc:sldChg>
      <pc:sldChg chg="delSp modSp add mod replId">
        <pc:chgData name="Gordian, Selina" userId="f2e6ff90-8bf4-4bc8-bed9-6842e9e63bc5" providerId="ADAL" clId="{1A8C5498-A5C9-458F-926D-E3452A38B5AA}" dt="2024-02-23T15:43:12.223" v="1214" actId="403"/>
        <pc:sldMkLst>
          <pc:docMk/>
          <pc:sldMk cId="1287458759" sldId="428"/>
        </pc:sldMkLst>
        <pc:spChg chg="mod">
          <ac:chgData name="Gordian, Selina" userId="f2e6ff90-8bf4-4bc8-bed9-6842e9e63bc5" providerId="ADAL" clId="{1A8C5498-A5C9-458F-926D-E3452A38B5AA}" dt="2024-02-23T15:43:12.223" v="1214" actId="403"/>
          <ac:spMkLst>
            <pc:docMk/>
            <pc:sldMk cId="1287458759" sldId="428"/>
            <ac:spMk id="2" creationId="{742678FA-885A-0F26-63AA-E52A194311B5}"/>
          </ac:spMkLst>
        </pc:spChg>
        <pc:spChg chg="del">
          <ac:chgData name="Gordian, Selina" userId="f2e6ff90-8bf4-4bc8-bed9-6842e9e63bc5" providerId="ADAL" clId="{1A8C5498-A5C9-458F-926D-E3452A38B5AA}" dt="2024-02-23T15:42:44.599" v="1176" actId="478"/>
          <ac:spMkLst>
            <pc:docMk/>
            <pc:sldMk cId="1287458759" sldId="428"/>
            <ac:spMk id="3" creationId="{1EB65329-9478-3C0B-2D1B-95D7C181DD11}"/>
          </ac:spMkLst>
        </pc:spChg>
      </pc:sldChg>
      <pc:sldChg chg="add del replId">
        <pc:chgData name="Gordian, Selina" userId="f2e6ff90-8bf4-4bc8-bed9-6842e9e63bc5" providerId="ADAL" clId="{1A8C5498-A5C9-458F-926D-E3452A38B5AA}" dt="2024-02-23T15:44:18.631" v="1215" actId="47"/>
        <pc:sldMkLst>
          <pc:docMk/>
          <pc:sldMk cId="4231687349" sldId="429"/>
        </pc:sldMkLst>
      </pc:sldChg>
      <pc:sldChg chg="addSp delSp modSp add mod ord setBg">
        <pc:chgData name="Gordian, Selina" userId="f2e6ff90-8bf4-4bc8-bed9-6842e9e63bc5" providerId="ADAL" clId="{1A8C5498-A5C9-458F-926D-E3452A38B5AA}" dt="2024-02-23T15:33:03.873" v="953" actId="1076"/>
        <pc:sldMkLst>
          <pc:docMk/>
          <pc:sldMk cId="3982487760" sldId="430"/>
        </pc:sldMkLst>
        <pc:spChg chg="mod">
          <ac:chgData name="Gordian, Selina" userId="f2e6ff90-8bf4-4bc8-bed9-6842e9e63bc5" providerId="ADAL" clId="{1A8C5498-A5C9-458F-926D-E3452A38B5AA}" dt="2024-02-23T15:33:03.873" v="953" actId="1076"/>
          <ac:spMkLst>
            <pc:docMk/>
            <pc:sldMk cId="3982487760" sldId="430"/>
            <ac:spMk id="2" creationId="{21C83C7A-5B4C-B889-2856-D03A63BBAF7C}"/>
          </ac:spMkLst>
        </pc:spChg>
        <pc:spChg chg="add del">
          <ac:chgData name="Gordian, Selina" userId="f2e6ff90-8bf4-4bc8-bed9-6842e9e63bc5" providerId="ADAL" clId="{1A8C5498-A5C9-458F-926D-E3452A38B5AA}" dt="2024-02-23T15:32:10.305" v="928" actId="478"/>
          <ac:spMkLst>
            <pc:docMk/>
            <pc:sldMk cId="3982487760" sldId="430"/>
            <ac:spMk id="9" creationId="{08FB1C50-D705-70BE-7800-0828242A5635}"/>
          </ac:spMkLst>
        </pc:spChg>
        <pc:spChg chg="add">
          <ac:chgData name="Gordian, Selina" userId="f2e6ff90-8bf4-4bc8-bed9-6842e9e63bc5" providerId="ADAL" clId="{1A8C5498-A5C9-458F-926D-E3452A38B5AA}" dt="2024-02-23T15:32:02.639" v="927" actId="26606"/>
          <ac:spMkLst>
            <pc:docMk/>
            <pc:sldMk cId="3982487760" sldId="430"/>
            <ac:spMk id="12" creationId="{04812C46-200A-4DEB-A05E-3ED6C68C2387}"/>
          </ac:spMkLst>
        </pc:spChg>
        <pc:spChg chg="add">
          <ac:chgData name="Gordian, Selina" userId="f2e6ff90-8bf4-4bc8-bed9-6842e9e63bc5" providerId="ADAL" clId="{1A8C5498-A5C9-458F-926D-E3452A38B5AA}" dt="2024-02-23T15:32:02.639" v="927" actId="26606"/>
          <ac:spMkLst>
            <pc:docMk/>
            <pc:sldMk cId="3982487760" sldId="430"/>
            <ac:spMk id="14" creationId="{D1EA859B-E555-4109-94F3-6700E046E008}"/>
          </ac:spMkLst>
        </pc:spChg>
        <pc:picChg chg="mod">
          <ac:chgData name="Gordian, Selina" userId="f2e6ff90-8bf4-4bc8-bed9-6842e9e63bc5" providerId="ADAL" clId="{1A8C5498-A5C9-458F-926D-E3452A38B5AA}" dt="2024-02-23T15:32:02.639" v="927" actId="26606"/>
          <ac:picMkLst>
            <pc:docMk/>
            <pc:sldMk cId="3982487760" sldId="430"/>
            <ac:picMk id="5" creationId="{8DD6C4DC-76F8-43C9-D867-D537F9F2B673}"/>
          </ac:picMkLst>
        </pc:picChg>
      </pc:sldChg>
      <pc:sldChg chg="modSp add mod ord">
        <pc:chgData name="Gordian, Selina" userId="f2e6ff90-8bf4-4bc8-bed9-6842e9e63bc5" providerId="ADAL" clId="{1A8C5498-A5C9-458F-926D-E3452A38B5AA}" dt="2024-02-23T15:33:44.495" v="982" actId="1076"/>
        <pc:sldMkLst>
          <pc:docMk/>
          <pc:sldMk cId="2028343020" sldId="431"/>
        </pc:sldMkLst>
        <pc:spChg chg="mod">
          <ac:chgData name="Gordian, Selina" userId="f2e6ff90-8bf4-4bc8-bed9-6842e9e63bc5" providerId="ADAL" clId="{1A8C5498-A5C9-458F-926D-E3452A38B5AA}" dt="2024-02-23T15:33:44.495" v="982" actId="1076"/>
          <ac:spMkLst>
            <pc:docMk/>
            <pc:sldMk cId="2028343020" sldId="431"/>
            <ac:spMk id="2" creationId="{28E54553-9C59-50AA-7E9C-CADD5C19E919}"/>
          </ac:spMkLst>
        </pc:spChg>
      </pc:sldChg>
      <pc:sldChg chg="modSp add mod ord">
        <pc:chgData name="Gordian, Selina" userId="f2e6ff90-8bf4-4bc8-bed9-6842e9e63bc5" providerId="ADAL" clId="{1A8C5498-A5C9-458F-926D-E3452A38B5AA}" dt="2024-02-23T15:34:55.957" v="998" actId="20577"/>
        <pc:sldMkLst>
          <pc:docMk/>
          <pc:sldMk cId="3471812275" sldId="432"/>
        </pc:sldMkLst>
        <pc:spChg chg="mod">
          <ac:chgData name="Gordian, Selina" userId="f2e6ff90-8bf4-4bc8-bed9-6842e9e63bc5" providerId="ADAL" clId="{1A8C5498-A5C9-458F-926D-E3452A38B5AA}" dt="2024-02-23T15:34:55.957" v="998" actId="20577"/>
          <ac:spMkLst>
            <pc:docMk/>
            <pc:sldMk cId="3471812275" sldId="432"/>
            <ac:spMk id="2" creationId="{9D707B41-47F1-A6FC-FF79-8DFA00C55AD7}"/>
          </ac:spMkLst>
        </pc:spChg>
      </pc:sldChg>
      <pc:sldChg chg="modSp add mod ord">
        <pc:chgData name="Gordian, Selina" userId="f2e6ff90-8bf4-4bc8-bed9-6842e9e63bc5" providerId="ADAL" clId="{1A8C5498-A5C9-458F-926D-E3452A38B5AA}" dt="2024-02-23T15:35:19.710" v="1006" actId="20577"/>
        <pc:sldMkLst>
          <pc:docMk/>
          <pc:sldMk cId="2719604669" sldId="433"/>
        </pc:sldMkLst>
        <pc:spChg chg="mod">
          <ac:chgData name="Gordian, Selina" userId="f2e6ff90-8bf4-4bc8-bed9-6842e9e63bc5" providerId="ADAL" clId="{1A8C5498-A5C9-458F-926D-E3452A38B5AA}" dt="2024-02-23T15:35:19.710" v="1006" actId="20577"/>
          <ac:spMkLst>
            <pc:docMk/>
            <pc:sldMk cId="2719604669" sldId="433"/>
            <ac:spMk id="2" creationId="{8EABF047-BC69-0F19-B0C1-C01EEACABB61}"/>
          </ac:spMkLst>
        </pc:spChg>
      </pc:sldChg>
      <pc:sldChg chg="add">
        <pc:chgData name="Gordian, Selina" userId="f2e6ff90-8bf4-4bc8-bed9-6842e9e63bc5" providerId="ADAL" clId="{1A8C5498-A5C9-458F-926D-E3452A38B5AA}" dt="2024-02-23T15:35:46.155" v="1007" actId="2890"/>
        <pc:sldMkLst>
          <pc:docMk/>
          <pc:sldMk cId="3398693480" sldId="434"/>
        </pc:sldMkLst>
      </pc:sldChg>
      <pc:sldChg chg="add">
        <pc:chgData name="Gordian, Selina" userId="f2e6ff90-8bf4-4bc8-bed9-6842e9e63bc5" providerId="ADAL" clId="{1A8C5498-A5C9-458F-926D-E3452A38B5AA}" dt="2024-02-23T15:36:48.554" v="1028" actId="2890"/>
        <pc:sldMkLst>
          <pc:docMk/>
          <pc:sldMk cId="3056184502" sldId="435"/>
        </pc:sldMkLst>
      </pc:sldChg>
      <pc:sldChg chg="addSp delSp modSp add mod">
        <pc:chgData name="Gordian, Selina" userId="f2e6ff90-8bf4-4bc8-bed9-6842e9e63bc5" providerId="ADAL" clId="{1A8C5498-A5C9-458F-926D-E3452A38B5AA}" dt="2024-02-23T19:08:59.067" v="1994" actId="20577"/>
        <pc:sldMkLst>
          <pc:docMk/>
          <pc:sldMk cId="4081474340" sldId="436"/>
        </pc:sldMkLst>
        <pc:spChg chg="del mod">
          <ac:chgData name="Gordian, Selina" userId="f2e6ff90-8bf4-4bc8-bed9-6842e9e63bc5" providerId="ADAL" clId="{1A8C5498-A5C9-458F-926D-E3452A38B5AA}" dt="2024-02-23T19:06:14.570" v="1773" actId="478"/>
          <ac:spMkLst>
            <pc:docMk/>
            <pc:sldMk cId="4081474340" sldId="436"/>
            <ac:spMk id="3" creationId="{19C9A4A2-DBB0-2BDE-86DA-EEB7AC45EBC0}"/>
          </ac:spMkLst>
        </pc:spChg>
        <pc:spChg chg="mod">
          <ac:chgData name="Gordian, Selina" userId="f2e6ff90-8bf4-4bc8-bed9-6842e9e63bc5" providerId="ADAL" clId="{1A8C5498-A5C9-458F-926D-E3452A38B5AA}" dt="2024-02-23T19:08:59.067" v="1994" actId="20577"/>
          <ac:spMkLst>
            <pc:docMk/>
            <pc:sldMk cId="4081474340" sldId="436"/>
            <ac:spMk id="4" creationId="{07832FF0-FFE1-BE5B-56E6-5EDC6E0C0EF4}"/>
          </ac:spMkLst>
        </pc:spChg>
        <pc:spChg chg="add mod">
          <ac:chgData name="Gordian, Selina" userId="f2e6ff90-8bf4-4bc8-bed9-6842e9e63bc5" providerId="ADAL" clId="{1A8C5498-A5C9-458F-926D-E3452A38B5AA}" dt="2024-02-23T19:04:55.341" v="1637" actId="1076"/>
          <ac:spMkLst>
            <pc:docMk/>
            <pc:sldMk cId="4081474340" sldId="436"/>
            <ac:spMk id="5" creationId="{404094A7-2F90-9067-7DA5-C21AD5A92B12}"/>
          </ac:spMkLst>
        </pc:spChg>
        <pc:spChg chg="add mod">
          <ac:chgData name="Gordian, Selina" userId="f2e6ff90-8bf4-4bc8-bed9-6842e9e63bc5" providerId="ADAL" clId="{1A8C5498-A5C9-458F-926D-E3452A38B5AA}" dt="2024-02-23T19:04:55.341" v="1637" actId="1076"/>
          <ac:spMkLst>
            <pc:docMk/>
            <pc:sldMk cId="4081474340" sldId="436"/>
            <ac:spMk id="6" creationId="{282F1D3D-5DC0-8FEF-7F82-FED6FCA3D37E}"/>
          </ac:spMkLst>
        </pc:spChg>
        <pc:spChg chg="add del mod">
          <ac:chgData name="Gordian, Selina" userId="f2e6ff90-8bf4-4bc8-bed9-6842e9e63bc5" providerId="ADAL" clId="{1A8C5498-A5C9-458F-926D-E3452A38B5AA}" dt="2024-02-23T19:06:23.041" v="1776" actId="478"/>
          <ac:spMkLst>
            <pc:docMk/>
            <pc:sldMk cId="4081474340" sldId="436"/>
            <ac:spMk id="9" creationId="{424CF3F5-05D7-9065-E80F-B1CF88EB544C}"/>
          </ac:spMkLst>
        </pc:spChg>
        <pc:grpChg chg="add mod">
          <ac:chgData name="Gordian, Selina" userId="f2e6ff90-8bf4-4bc8-bed9-6842e9e63bc5" providerId="ADAL" clId="{1A8C5498-A5C9-458F-926D-E3452A38B5AA}" dt="2024-02-23T19:04:55.341" v="1637" actId="1076"/>
          <ac:grpSpMkLst>
            <pc:docMk/>
            <pc:sldMk cId="4081474340" sldId="436"/>
            <ac:grpSpMk id="7" creationId="{D76BA315-ED11-EDB2-8734-D82FFD6127B4}"/>
          </ac:grpSpMkLst>
        </pc:grpChg>
        <pc:picChg chg="mod">
          <ac:chgData name="Gordian, Selina" userId="f2e6ff90-8bf4-4bc8-bed9-6842e9e63bc5" providerId="ADAL" clId="{1A8C5498-A5C9-458F-926D-E3452A38B5AA}" dt="2024-02-23T19:04:55.341" v="1637" actId="1076"/>
          <ac:picMkLst>
            <pc:docMk/>
            <pc:sldMk cId="4081474340" sldId="436"/>
            <ac:picMk id="1026" creationId="{10F32239-0CD7-ACB9-699A-FFD0A0C84546}"/>
          </ac:picMkLst>
        </pc:picChg>
      </pc:sldChg>
      <pc:sldChg chg="addSp delSp modSp add mod modAnim">
        <pc:chgData name="Gordian, Selina" userId="f2e6ff90-8bf4-4bc8-bed9-6842e9e63bc5" providerId="ADAL" clId="{1A8C5498-A5C9-458F-926D-E3452A38B5AA}" dt="2024-02-23T22:56:27.821" v="2458"/>
        <pc:sldMkLst>
          <pc:docMk/>
          <pc:sldMk cId="1699880724" sldId="437"/>
        </pc:sldMkLst>
        <pc:spChg chg="del">
          <ac:chgData name="Gordian, Selina" userId="f2e6ff90-8bf4-4bc8-bed9-6842e9e63bc5" providerId="ADAL" clId="{1A8C5498-A5C9-458F-926D-E3452A38B5AA}" dt="2024-02-23T17:48:19.339" v="1574" actId="478"/>
          <ac:spMkLst>
            <pc:docMk/>
            <pc:sldMk cId="1699880724" sldId="437"/>
            <ac:spMk id="2" creationId="{BD20484A-1A28-4E1A-8308-4E3235C1C498}"/>
          </ac:spMkLst>
        </pc:spChg>
        <pc:spChg chg="del">
          <ac:chgData name="Gordian, Selina" userId="f2e6ff90-8bf4-4bc8-bed9-6842e9e63bc5" providerId="ADAL" clId="{1A8C5498-A5C9-458F-926D-E3452A38B5AA}" dt="2024-02-23T17:48:14.535" v="1571" actId="478"/>
          <ac:spMkLst>
            <pc:docMk/>
            <pc:sldMk cId="1699880724" sldId="437"/>
            <ac:spMk id="3" creationId="{04840AED-37E1-90A5-3794-F7E6E3686149}"/>
          </ac:spMkLst>
        </pc:spChg>
        <pc:spChg chg="del">
          <ac:chgData name="Gordian, Selina" userId="f2e6ff90-8bf4-4bc8-bed9-6842e9e63bc5" providerId="ADAL" clId="{1A8C5498-A5C9-458F-926D-E3452A38B5AA}" dt="2024-02-23T17:48:20.931" v="1575" actId="478"/>
          <ac:spMkLst>
            <pc:docMk/>
            <pc:sldMk cId="1699880724" sldId="437"/>
            <ac:spMk id="4" creationId="{CEE86F41-3B57-9C8E-04BE-875AEAED5602}"/>
          </ac:spMkLst>
        </pc:spChg>
        <pc:spChg chg="del">
          <ac:chgData name="Gordian, Selina" userId="f2e6ff90-8bf4-4bc8-bed9-6842e9e63bc5" providerId="ADAL" clId="{1A8C5498-A5C9-458F-926D-E3452A38B5AA}" dt="2024-02-23T17:48:17.884" v="1573" actId="478"/>
          <ac:spMkLst>
            <pc:docMk/>
            <pc:sldMk cId="1699880724" sldId="437"/>
            <ac:spMk id="8" creationId="{6336E651-B1D0-862C-D7A1-379112182295}"/>
          </ac:spMkLst>
        </pc:spChg>
        <pc:spChg chg="add del mod">
          <ac:chgData name="Gordian, Selina" userId="f2e6ff90-8bf4-4bc8-bed9-6842e9e63bc5" providerId="ADAL" clId="{1A8C5498-A5C9-458F-926D-E3452A38B5AA}" dt="2024-02-23T17:48:16.698" v="1572" actId="478"/>
          <ac:spMkLst>
            <pc:docMk/>
            <pc:sldMk cId="1699880724" sldId="437"/>
            <ac:spMk id="10" creationId="{11FB7BF3-22E7-E2A3-F670-5EDE6A94C4F6}"/>
          </ac:spMkLst>
        </pc:spChg>
        <pc:spChg chg="add del mod">
          <ac:chgData name="Gordian, Selina" userId="f2e6ff90-8bf4-4bc8-bed9-6842e9e63bc5" providerId="ADAL" clId="{1A8C5498-A5C9-458F-926D-E3452A38B5AA}" dt="2024-02-23T17:48:22.314" v="1576" actId="478"/>
          <ac:spMkLst>
            <pc:docMk/>
            <pc:sldMk cId="1699880724" sldId="437"/>
            <ac:spMk id="12" creationId="{0843FF97-D3DB-87E7-88CA-DEB30193259B}"/>
          </ac:spMkLst>
        </pc:spChg>
        <pc:spChg chg="add del mod">
          <ac:chgData name="Gordian, Selina" userId="f2e6ff90-8bf4-4bc8-bed9-6842e9e63bc5" providerId="ADAL" clId="{1A8C5498-A5C9-458F-926D-E3452A38B5AA}" dt="2024-02-23T22:50:22.044" v="2239" actId="478"/>
          <ac:spMkLst>
            <pc:docMk/>
            <pc:sldMk cId="1699880724" sldId="437"/>
            <ac:spMk id="16" creationId="{0850B45B-E598-D8E5-CA22-9D2D387C542F}"/>
          </ac:spMkLst>
        </pc:spChg>
        <pc:spChg chg="add mod">
          <ac:chgData name="Gordian, Selina" userId="f2e6ff90-8bf4-4bc8-bed9-6842e9e63bc5" providerId="ADAL" clId="{1A8C5498-A5C9-458F-926D-E3452A38B5AA}" dt="2024-02-23T22:50:31.294" v="2242" actId="403"/>
          <ac:spMkLst>
            <pc:docMk/>
            <pc:sldMk cId="1699880724" sldId="437"/>
            <ac:spMk id="17" creationId="{A2004B05-4A3C-2242-7AF6-12D9F7E20192}"/>
          </ac:spMkLst>
        </pc:spChg>
        <pc:spChg chg="add mod">
          <ac:chgData name="Gordian, Selina" userId="f2e6ff90-8bf4-4bc8-bed9-6842e9e63bc5" providerId="ADAL" clId="{1A8C5498-A5C9-458F-926D-E3452A38B5AA}" dt="2024-02-23T22:50:31.294" v="2242" actId="403"/>
          <ac:spMkLst>
            <pc:docMk/>
            <pc:sldMk cId="1699880724" sldId="437"/>
            <ac:spMk id="18" creationId="{8F4B23A9-F69D-D1F2-27F0-1ED6B888E738}"/>
          </ac:spMkLst>
        </pc:spChg>
        <pc:spChg chg="add mod">
          <ac:chgData name="Gordian, Selina" userId="f2e6ff90-8bf4-4bc8-bed9-6842e9e63bc5" providerId="ADAL" clId="{1A8C5498-A5C9-458F-926D-E3452A38B5AA}" dt="2024-02-23T22:50:31.294" v="2242" actId="403"/>
          <ac:spMkLst>
            <pc:docMk/>
            <pc:sldMk cId="1699880724" sldId="437"/>
            <ac:spMk id="19" creationId="{4372540A-9110-DCC2-1B74-0ED938275AEA}"/>
          </ac:spMkLst>
        </pc:spChg>
        <pc:spChg chg="add mod">
          <ac:chgData name="Gordian, Selina" userId="f2e6ff90-8bf4-4bc8-bed9-6842e9e63bc5" providerId="ADAL" clId="{1A8C5498-A5C9-458F-926D-E3452A38B5AA}" dt="2024-02-23T22:50:31.294" v="2242" actId="403"/>
          <ac:spMkLst>
            <pc:docMk/>
            <pc:sldMk cId="1699880724" sldId="437"/>
            <ac:spMk id="20" creationId="{60E7E51B-5480-6FC0-7420-D135D7930CCA}"/>
          </ac:spMkLst>
        </pc:spChg>
        <pc:spChg chg="add mod">
          <ac:chgData name="Gordian, Selina" userId="f2e6ff90-8bf4-4bc8-bed9-6842e9e63bc5" providerId="ADAL" clId="{1A8C5498-A5C9-458F-926D-E3452A38B5AA}" dt="2024-02-23T22:50:31.294" v="2242" actId="403"/>
          <ac:spMkLst>
            <pc:docMk/>
            <pc:sldMk cId="1699880724" sldId="437"/>
            <ac:spMk id="21" creationId="{BE9B8F84-9CC1-99E0-DB33-71FDDD362D9F}"/>
          </ac:spMkLst>
        </pc:spChg>
        <pc:spChg chg="add mod">
          <ac:chgData name="Gordian, Selina" userId="f2e6ff90-8bf4-4bc8-bed9-6842e9e63bc5" providerId="ADAL" clId="{1A8C5498-A5C9-458F-926D-E3452A38B5AA}" dt="2024-02-23T22:53:52.153" v="2444" actId="12788"/>
          <ac:spMkLst>
            <pc:docMk/>
            <pc:sldMk cId="1699880724" sldId="437"/>
            <ac:spMk id="22" creationId="{F7167684-1F92-33C5-FACB-37104AB422BB}"/>
          </ac:spMkLst>
        </pc:spChg>
        <pc:spChg chg="add mod">
          <ac:chgData name="Gordian, Selina" userId="f2e6ff90-8bf4-4bc8-bed9-6842e9e63bc5" providerId="ADAL" clId="{1A8C5498-A5C9-458F-926D-E3452A38B5AA}" dt="2024-02-23T22:53:55.763" v="2445" actId="465"/>
          <ac:spMkLst>
            <pc:docMk/>
            <pc:sldMk cId="1699880724" sldId="437"/>
            <ac:spMk id="23" creationId="{9851921B-3CC0-A82A-4121-33D9596B652E}"/>
          </ac:spMkLst>
        </pc:spChg>
        <pc:spChg chg="add mod">
          <ac:chgData name="Gordian, Selina" userId="f2e6ff90-8bf4-4bc8-bed9-6842e9e63bc5" providerId="ADAL" clId="{1A8C5498-A5C9-458F-926D-E3452A38B5AA}" dt="2024-02-23T22:53:55.763" v="2445" actId="465"/>
          <ac:spMkLst>
            <pc:docMk/>
            <pc:sldMk cId="1699880724" sldId="437"/>
            <ac:spMk id="24" creationId="{ECFBFFF2-D8A3-0A3D-1114-62E968D8663D}"/>
          </ac:spMkLst>
        </pc:spChg>
        <pc:spChg chg="add mod">
          <ac:chgData name="Gordian, Selina" userId="f2e6ff90-8bf4-4bc8-bed9-6842e9e63bc5" providerId="ADAL" clId="{1A8C5498-A5C9-458F-926D-E3452A38B5AA}" dt="2024-02-23T22:53:52.153" v="2444" actId="12788"/>
          <ac:spMkLst>
            <pc:docMk/>
            <pc:sldMk cId="1699880724" sldId="437"/>
            <ac:spMk id="25" creationId="{AC690547-8F34-BED2-607F-4698476AA39A}"/>
          </ac:spMkLst>
        </pc:spChg>
        <pc:picChg chg="del mod">
          <ac:chgData name="Gordian, Selina" userId="f2e6ff90-8bf4-4bc8-bed9-6842e9e63bc5" providerId="ADAL" clId="{1A8C5498-A5C9-458F-926D-E3452A38B5AA}" dt="2024-02-23T19:13:44.297" v="2038" actId="478"/>
          <ac:picMkLst>
            <pc:docMk/>
            <pc:sldMk cId="1699880724" sldId="437"/>
            <ac:picMk id="5" creationId="{70FCC9BC-95B3-9E94-3940-8A1E28380590}"/>
          </ac:picMkLst>
        </pc:picChg>
        <pc:picChg chg="del mod">
          <ac:chgData name="Gordian, Selina" userId="f2e6ff90-8bf4-4bc8-bed9-6842e9e63bc5" providerId="ADAL" clId="{1A8C5498-A5C9-458F-926D-E3452A38B5AA}" dt="2024-02-23T17:48:30.673" v="1581" actId="478"/>
          <ac:picMkLst>
            <pc:docMk/>
            <pc:sldMk cId="1699880724" sldId="437"/>
            <ac:picMk id="7" creationId="{3ABB0EA5-40DE-988E-6DF4-61A39C6479B8}"/>
          </ac:picMkLst>
        </pc:picChg>
        <pc:picChg chg="del mod">
          <ac:chgData name="Gordian, Selina" userId="f2e6ff90-8bf4-4bc8-bed9-6842e9e63bc5" providerId="ADAL" clId="{1A8C5498-A5C9-458F-926D-E3452A38B5AA}" dt="2024-02-23T17:48:30.220" v="1580" actId="478"/>
          <ac:picMkLst>
            <pc:docMk/>
            <pc:sldMk cId="1699880724" sldId="437"/>
            <ac:picMk id="9" creationId="{7B3C4C3B-8C50-9CC5-675F-BBD15A851293}"/>
          </ac:picMkLst>
        </pc:picChg>
        <pc:picChg chg="add del mod">
          <ac:chgData name="Gordian, Selina" userId="f2e6ff90-8bf4-4bc8-bed9-6842e9e63bc5" providerId="ADAL" clId="{1A8C5498-A5C9-458F-926D-E3452A38B5AA}" dt="2024-02-23T19:16:00.417" v="2059" actId="478"/>
          <ac:picMkLst>
            <pc:docMk/>
            <pc:sldMk cId="1699880724" sldId="437"/>
            <ac:picMk id="13" creationId="{DAF60330-D272-0139-DC1A-7FDD91B5B2F7}"/>
          </ac:picMkLst>
        </pc:picChg>
        <pc:picChg chg="add mod">
          <ac:chgData name="Gordian, Selina" userId="f2e6ff90-8bf4-4bc8-bed9-6842e9e63bc5" providerId="ADAL" clId="{1A8C5498-A5C9-458F-926D-E3452A38B5AA}" dt="2024-02-23T19:14:06.061" v="2043" actId="1076"/>
          <ac:picMkLst>
            <pc:docMk/>
            <pc:sldMk cId="1699880724" sldId="437"/>
            <ac:picMk id="14" creationId="{A60597CD-ECEF-9A54-0190-AEA2E56125BD}"/>
          </ac:picMkLst>
        </pc:picChg>
        <pc:picChg chg="add del mod">
          <ac:chgData name="Gordian, Selina" userId="f2e6ff90-8bf4-4bc8-bed9-6842e9e63bc5" providerId="ADAL" clId="{1A8C5498-A5C9-458F-926D-E3452A38B5AA}" dt="2024-02-23T19:11:37.202" v="2031" actId="478"/>
          <ac:picMkLst>
            <pc:docMk/>
            <pc:sldMk cId="1699880724" sldId="437"/>
            <ac:picMk id="3074" creationId="{1FBABB1F-074A-AC0C-F2E7-0843B92FC6F5}"/>
          </ac:picMkLst>
        </pc:picChg>
        <pc:picChg chg="add del mod">
          <ac:chgData name="Gordian, Selina" userId="f2e6ff90-8bf4-4bc8-bed9-6842e9e63bc5" providerId="ADAL" clId="{1A8C5498-A5C9-458F-926D-E3452A38B5AA}" dt="2024-02-23T19:10:55" v="2019" actId="478"/>
          <ac:picMkLst>
            <pc:docMk/>
            <pc:sldMk cId="1699880724" sldId="437"/>
            <ac:picMk id="3076" creationId="{C7667D2E-5097-0A01-B70E-EA70886B97CE}"/>
          </ac:picMkLst>
        </pc:picChg>
        <pc:picChg chg="add del mod">
          <ac:chgData name="Gordian, Selina" userId="f2e6ff90-8bf4-4bc8-bed9-6842e9e63bc5" providerId="ADAL" clId="{1A8C5498-A5C9-458F-926D-E3452A38B5AA}" dt="2024-02-23T19:12:01.450" v="2035" actId="478"/>
          <ac:picMkLst>
            <pc:docMk/>
            <pc:sldMk cId="1699880724" sldId="437"/>
            <ac:picMk id="3078" creationId="{84FAF277-DFBE-7458-00CD-EF63DA581D3B}"/>
          </ac:picMkLst>
        </pc:picChg>
      </pc:sldChg>
      <pc:sldChg chg="addSp delSp modSp add mod modAnim">
        <pc:chgData name="Gordian, Selina" userId="f2e6ff90-8bf4-4bc8-bed9-6842e9e63bc5" providerId="ADAL" clId="{1A8C5498-A5C9-458F-926D-E3452A38B5AA}" dt="2024-02-23T22:58:19.667" v="2470"/>
        <pc:sldMkLst>
          <pc:docMk/>
          <pc:sldMk cId="1178071423" sldId="438"/>
        </pc:sldMkLst>
        <pc:spChg chg="add mod">
          <ac:chgData name="Gordian, Selina" userId="f2e6ff90-8bf4-4bc8-bed9-6842e9e63bc5" providerId="ADAL" clId="{1A8C5498-A5C9-458F-926D-E3452A38B5AA}" dt="2024-02-23T22:51:16.894" v="2298" actId="20577"/>
          <ac:spMkLst>
            <pc:docMk/>
            <pc:sldMk cId="1178071423" sldId="438"/>
            <ac:spMk id="2" creationId="{04F6248E-5E4F-32F2-8445-CCCADE1B54DF}"/>
          </ac:spMkLst>
        </pc:spChg>
        <pc:spChg chg="add mod">
          <ac:chgData name="Gordian, Selina" userId="f2e6ff90-8bf4-4bc8-bed9-6842e9e63bc5" providerId="ADAL" clId="{1A8C5498-A5C9-458F-926D-E3452A38B5AA}" dt="2024-02-23T22:51:23.227" v="2311" actId="20577"/>
          <ac:spMkLst>
            <pc:docMk/>
            <pc:sldMk cId="1178071423" sldId="438"/>
            <ac:spMk id="3" creationId="{2D0661AE-ECBF-A6A4-8711-1B8117ABCB37}"/>
          </ac:spMkLst>
        </pc:spChg>
        <pc:spChg chg="add mod">
          <ac:chgData name="Gordian, Selina" userId="f2e6ff90-8bf4-4bc8-bed9-6842e9e63bc5" providerId="ADAL" clId="{1A8C5498-A5C9-458F-926D-E3452A38B5AA}" dt="2024-02-23T22:51:37.858" v="2333" actId="20577"/>
          <ac:spMkLst>
            <pc:docMk/>
            <pc:sldMk cId="1178071423" sldId="438"/>
            <ac:spMk id="4" creationId="{F75EDCE4-A82F-C12D-A81A-255D054A4D06}"/>
          </ac:spMkLst>
        </pc:spChg>
        <pc:spChg chg="add mod">
          <ac:chgData name="Gordian, Selina" userId="f2e6ff90-8bf4-4bc8-bed9-6842e9e63bc5" providerId="ADAL" clId="{1A8C5498-A5C9-458F-926D-E3452A38B5AA}" dt="2024-02-23T22:51:50.452" v="2352" actId="20577"/>
          <ac:spMkLst>
            <pc:docMk/>
            <pc:sldMk cId="1178071423" sldId="438"/>
            <ac:spMk id="5" creationId="{D36112C7-D21F-6617-1B76-D5A5E972F555}"/>
          </ac:spMkLst>
        </pc:spChg>
        <pc:spChg chg="add mod">
          <ac:chgData name="Gordian, Selina" userId="f2e6ff90-8bf4-4bc8-bed9-6842e9e63bc5" providerId="ADAL" clId="{1A8C5498-A5C9-458F-926D-E3452A38B5AA}" dt="2024-02-23T22:52:30.106" v="2432" actId="20577"/>
          <ac:spMkLst>
            <pc:docMk/>
            <pc:sldMk cId="1178071423" sldId="438"/>
            <ac:spMk id="6" creationId="{390A7DF2-B3F9-08EF-CA2D-32BE3C45DD9A}"/>
          </ac:spMkLst>
        </pc:spChg>
        <pc:spChg chg="add del mod">
          <ac:chgData name="Gordian, Selina" userId="f2e6ff90-8bf4-4bc8-bed9-6842e9e63bc5" providerId="ADAL" clId="{1A8C5498-A5C9-458F-926D-E3452A38B5AA}" dt="2024-02-23T22:52:33.994" v="2433" actId="478"/>
          <ac:spMkLst>
            <pc:docMk/>
            <pc:sldMk cId="1178071423" sldId="438"/>
            <ac:spMk id="8" creationId="{B1FE10E5-CA43-259C-BAC8-A4A871015E0B}"/>
          </ac:spMkLst>
        </pc:spChg>
        <pc:spChg chg="add mod">
          <ac:chgData name="Gordian, Selina" userId="f2e6ff90-8bf4-4bc8-bed9-6842e9e63bc5" providerId="ADAL" clId="{1A8C5498-A5C9-458F-926D-E3452A38B5AA}" dt="2024-02-23T22:57:16.331" v="2459"/>
          <ac:spMkLst>
            <pc:docMk/>
            <pc:sldMk cId="1178071423" sldId="438"/>
            <ac:spMk id="9" creationId="{FD80BB15-5DB2-869E-EFC8-C724AD23E998}"/>
          </ac:spMkLst>
        </pc:spChg>
        <pc:spChg chg="add mod">
          <ac:chgData name="Gordian, Selina" userId="f2e6ff90-8bf4-4bc8-bed9-6842e9e63bc5" providerId="ADAL" clId="{1A8C5498-A5C9-458F-926D-E3452A38B5AA}" dt="2024-02-23T22:57:16.331" v="2459"/>
          <ac:spMkLst>
            <pc:docMk/>
            <pc:sldMk cId="1178071423" sldId="438"/>
            <ac:spMk id="10" creationId="{71AD5BF0-B442-CFA0-2CF3-4F91EBC8E03B}"/>
          </ac:spMkLst>
        </pc:spChg>
        <pc:spChg chg="add mod">
          <ac:chgData name="Gordian, Selina" userId="f2e6ff90-8bf4-4bc8-bed9-6842e9e63bc5" providerId="ADAL" clId="{1A8C5498-A5C9-458F-926D-E3452A38B5AA}" dt="2024-02-23T22:57:16.331" v="2459"/>
          <ac:spMkLst>
            <pc:docMk/>
            <pc:sldMk cId="1178071423" sldId="438"/>
            <ac:spMk id="11" creationId="{BB2F4CA0-4092-5D1E-107F-106F642E9452}"/>
          </ac:spMkLst>
        </pc:spChg>
        <pc:spChg chg="add mod">
          <ac:chgData name="Gordian, Selina" userId="f2e6ff90-8bf4-4bc8-bed9-6842e9e63bc5" providerId="ADAL" clId="{1A8C5498-A5C9-458F-926D-E3452A38B5AA}" dt="2024-02-23T22:57:16.331" v="2459"/>
          <ac:spMkLst>
            <pc:docMk/>
            <pc:sldMk cId="1178071423" sldId="438"/>
            <ac:spMk id="12" creationId="{53139AC3-1863-063C-BBF9-F60714474771}"/>
          </ac:spMkLst>
        </pc:spChg>
        <pc:picChg chg="del">
          <ac:chgData name="Gordian, Selina" userId="f2e6ff90-8bf4-4bc8-bed9-6842e9e63bc5" providerId="ADAL" clId="{1A8C5498-A5C9-458F-926D-E3452A38B5AA}" dt="2024-02-23T19:15:56.793" v="2058" actId="478"/>
          <ac:picMkLst>
            <pc:docMk/>
            <pc:sldMk cId="1178071423" sldId="438"/>
            <ac:picMk id="14" creationId="{FA0AECD1-1605-7449-BA08-8EEDAAB134A2}"/>
          </ac:picMkLst>
        </pc:picChg>
      </pc:sldChg>
    </pc:docChg>
  </pc:docChgLst>
  <pc:docChgLst>
    <pc:chgData name="Gordian, Selina" userId="f2e6ff90-8bf4-4bc8-bed9-6842e9e63bc5" providerId="ADAL" clId="{C429A122-F066-48ED-8EAE-408AEA407C5A}"/>
    <pc:docChg chg="custSel addSld modSld sldOrd">
      <pc:chgData name="Gordian, Selina" userId="f2e6ff90-8bf4-4bc8-bed9-6842e9e63bc5" providerId="ADAL" clId="{C429A122-F066-48ED-8EAE-408AEA407C5A}" dt="2024-03-19T22:00:28.257" v="157" actId="1076"/>
      <pc:docMkLst>
        <pc:docMk/>
      </pc:docMkLst>
      <pc:sldChg chg="modSp mod">
        <pc:chgData name="Gordian, Selina" userId="f2e6ff90-8bf4-4bc8-bed9-6842e9e63bc5" providerId="ADAL" clId="{C429A122-F066-48ED-8EAE-408AEA407C5A}" dt="2024-03-19T16:07:17.167" v="152" actId="1076"/>
        <pc:sldMkLst>
          <pc:docMk/>
          <pc:sldMk cId="2396440189" sldId="257"/>
        </pc:sldMkLst>
        <pc:spChg chg="mod">
          <ac:chgData name="Gordian, Selina" userId="f2e6ff90-8bf4-4bc8-bed9-6842e9e63bc5" providerId="ADAL" clId="{C429A122-F066-48ED-8EAE-408AEA407C5A}" dt="2024-03-19T16:07:06.471" v="149" actId="14100"/>
          <ac:spMkLst>
            <pc:docMk/>
            <pc:sldMk cId="2396440189" sldId="257"/>
            <ac:spMk id="6" creationId="{0DE8285F-E007-C9C7-08EB-66857FD3237E}"/>
          </ac:spMkLst>
        </pc:spChg>
        <pc:spChg chg="mod">
          <ac:chgData name="Gordian, Selina" userId="f2e6ff90-8bf4-4bc8-bed9-6842e9e63bc5" providerId="ADAL" clId="{C429A122-F066-48ED-8EAE-408AEA407C5A}" dt="2024-03-19T16:06:44.932" v="143" actId="1076"/>
          <ac:spMkLst>
            <pc:docMk/>
            <pc:sldMk cId="2396440189" sldId="257"/>
            <ac:spMk id="7" creationId="{C77B8F46-2A09-4AD7-654C-ED1F44697325}"/>
          </ac:spMkLst>
        </pc:spChg>
        <pc:picChg chg="mod">
          <ac:chgData name="Gordian, Selina" userId="f2e6ff90-8bf4-4bc8-bed9-6842e9e63bc5" providerId="ADAL" clId="{C429A122-F066-48ED-8EAE-408AEA407C5A}" dt="2024-03-19T16:07:10.372" v="150" actId="1076"/>
          <ac:picMkLst>
            <pc:docMk/>
            <pc:sldMk cId="2396440189" sldId="257"/>
            <ac:picMk id="8" creationId="{A6D36213-35D0-70D0-E3C6-DEA9CF14E4EB}"/>
          </ac:picMkLst>
        </pc:picChg>
        <pc:picChg chg="mod">
          <ac:chgData name="Gordian, Selina" userId="f2e6ff90-8bf4-4bc8-bed9-6842e9e63bc5" providerId="ADAL" clId="{C429A122-F066-48ED-8EAE-408AEA407C5A}" dt="2024-03-19T16:07:17.167" v="152" actId="1076"/>
          <ac:picMkLst>
            <pc:docMk/>
            <pc:sldMk cId="2396440189" sldId="257"/>
            <ac:picMk id="9" creationId="{34F022AA-20E3-D4FB-AF7C-0F862C1704D3}"/>
          </ac:picMkLst>
        </pc:picChg>
      </pc:sldChg>
      <pc:sldChg chg="modSp mod">
        <pc:chgData name="Gordian, Selina" userId="f2e6ff90-8bf4-4bc8-bed9-6842e9e63bc5" providerId="ADAL" clId="{C429A122-F066-48ED-8EAE-408AEA407C5A}" dt="2024-03-19T15:57:18.596" v="9" actId="1076"/>
        <pc:sldMkLst>
          <pc:docMk/>
          <pc:sldMk cId="3945080923" sldId="259"/>
        </pc:sldMkLst>
        <pc:picChg chg="mod">
          <ac:chgData name="Gordian, Selina" userId="f2e6ff90-8bf4-4bc8-bed9-6842e9e63bc5" providerId="ADAL" clId="{C429A122-F066-48ED-8EAE-408AEA407C5A}" dt="2024-03-19T15:57:18.596" v="9" actId="1076"/>
          <ac:picMkLst>
            <pc:docMk/>
            <pc:sldMk cId="3945080923" sldId="259"/>
            <ac:picMk id="8" creationId="{812FFE7D-290E-A3CB-9274-576EC55F88EF}"/>
          </ac:picMkLst>
        </pc:picChg>
      </pc:sldChg>
      <pc:sldChg chg="modSp mod">
        <pc:chgData name="Gordian, Selina" userId="f2e6ff90-8bf4-4bc8-bed9-6842e9e63bc5" providerId="ADAL" clId="{C429A122-F066-48ED-8EAE-408AEA407C5A}" dt="2024-03-19T16:03:55.123" v="127" actId="20577"/>
        <pc:sldMkLst>
          <pc:docMk/>
          <pc:sldMk cId="3569057828" sldId="277"/>
        </pc:sldMkLst>
        <pc:spChg chg="mod">
          <ac:chgData name="Gordian, Selina" userId="f2e6ff90-8bf4-4bc8-bed9-6842e9e63bc5" providerId="ADAL" clId="{C429A122-F066-48ED-8EAE-408AEA407C5A}" dt="2024-03-19T16:03:55.123" v="127" actId="20577"/>
          <ac:spMkLst>
            <pc:docMk/>
            <pc:sldMk cId="3569057828" sldId="277"/>
            <ac:spMk id="2" creationId="{F7AC2355-FBC0-9A02-9186-2851CAAE7761}"/>
          </ac:spMkLst>
        </pc:spChg>
      </pc:sldChg>
      <pc:sldChg chg="modSp mod">
        <pc:chgData name="Gordian, Selina" userId="f2e6ff90-8bf4-4bc8-bed9-6842e9e63bc5" providerId="ADAL" clId="{C429A122-F066-48ED-8EAE-408AEA407C5A}" dt="2024-03-19T16:04:38.926" v="128"/>
        <pc:sldMkLst>
          <pc:docMk/>
          <pc:sldMk cId="1727363119" sldId="278"/>
        </pc:sldMkLst>
        <pc:spChg chg="mod">
          <ac:chgData name="Gordian, Selina" userId="f2e6ff90-8bf4-4bc8-bed9-6842e9e63bc5" providerId="ADAL" clId="{C429A122-F066-48ED-8EAE-408AEA407C5A}" dt="2024-03-19T16:04:38.926" v="128"/>
          <ac:spMkLst>
            <pc:docMk/>
            <pc:sldMk cId="1727363119" sldId="278"/>
            <ac:spMk id="2" creationId="{AC20D7F9-D988-9355-684C-D7424172D3FE}"/>
          </ac:spMkLst>
        </pc:spChg>
      </pc:sldChg>
      <pc:sldChg chg="modSp mod">
        <pc:chgData name="Gordian, Selina" userId="f2e6ff90-8bf4-4bc8-bed9-6842e9e63bc5" providerId="ADAL" clId="{C429A122-F066-48ED-8EAE-408AEA407C5A}" dt="2024-03-19T16:04:54.909" v="138" actId="20577"/>
        <pc:sldMkLst>
          <pc:docMk/>
          <pc:sldMk cId="1394122341" sldId="279"/>
        </pc:sldMkLst>
        <pc:spChg chg="mod">
          <ac:chgData name="Gordian, Selina" userId="f2e6ff90-8bf4-4bc8-bed9-6842e9e63bc5" providerId="ADAL" clId="{C429A122-F066-48ED-8EAE-408AEA407C5A}" dt="2024-03-19T16:04:54.909" v="138" actId="20577"/>
          <ac:spMkLst>
            <pc:docMk/>
            <pc:sldMk cId="1394122341" sldId="279"/>
            <ac:spMk id="2" creationId="{BD0089D6-27C8-0F0D-08C2-29F1674D924E}"/>
          </ac:spMkLst>
        </pc:spChg>
        <pc:spChg chg="mod">
          <ac:chgData name="Gordian, Selina" userId="f2e6ff90-8bf4-4bc8-bed9-6842e9e63bc5" providerId="ADAL" clId="{C429A122-F066-48ED-8EAE-408AEA407C5A}" dt="2024-03-19T16:00:47.806" v="33" actId="27636"/>
          <ac:spMkLst>
            <pc:docMk/>
            <pc:sldMk cId="1394122341" sldId="279"/>
            <ac:spMk id="3" creationId="{5019C6A4-0333-254B-BA68-F38802DB495C}"/>
          </ac:spMkLst>
        </pc:spChg>
      </pc:sldChg>
      <pc:sldChg chg="modSp mod ord">
        <pc:chgData name="Gordian, Selina" userId="f2e6ff90-8bf4-4bc8-bed9-6842e9e63bc5" providerId="ADAL" clId="{C429A122-F066-48ED-8EAE-408AEA407C5A}" dt="2024-03-19T16:03:27.743" v="105" actId="20577"/>
        <pc:sldMkLst>
          <pc:docMk/>
          <pc:sldMk cId="2081173591" sldId="282"/>
        </pc:sldMkLst>
        <pc:spChg chg="mod">
          <ac:chgData name="Gordian, Selina" userId="f2e6ff90-8bf4-4bc8-bed9-6842e9e63bc5" providerId="ADAL" clId="{C429A122-F066-48ED-8EAE-408AEA407C5A}" dt="2024-03-19T16:02:02.240" v="45" actId="20577"/>
          <ac:spMkLst>
            <pc:docMk/>
            <pc:sldMk cId="2081173591" sldId="282"/>
            <ac:spMk id="2" creationId="{90670029-7B26-FC09-1538-D5E788C2F7B1}"/>
          </ac:spMkLst>
        </pc:spChg>
        <pc:spChg chg="mod">
          <ac:chgData name="Gordian, Selina" userId="f2e6ff90-8bf4-4bc8-bed9-6842e9e63bc5" providerId="ADAL" clId="{C429A122-F066-48ED-8EAE-408AEA407C5A}" dt="2024-03-19T16:03:27.743" v="105" actId="20577"/>
          <ac:spMkLst>
            <pc:docMk/>
            <pc:sldMk cId="2081173591" sldId="282"/>
            <ac:spMk id="3" creationId="{C185E58D-AE6A-2AEE-2A20-92D29888F2B8}"/>
          </ac:spMkLst>
        </pc:spChg>
      </pc:sldChg>
      <pc:sldChg chg="modSp mod">
        <pc:chgData name="Gordian, Selina" userId="f2e6ff90-8bf4-4bc8-bed9-6842e9e63bc5" providerId="ADAL" clId="{C429A122-F066-48ED-8EAE-408AEA407C5A}" dt="2024-03-19T22:00:21.189" v="155"/>
        <pc:sldMkLst>
          <pc:docMk/>
          <pc:sldMk cId="3441937432" sldId="295"/>
        </pc:sldMkLst>
        <pc:spChg chg="mod">
          <ac:chgData name="Gordian, Selina" userId="f2e6ff90-8bf4-4bc8-bed9-6842e9e63bc5" providerId="ADAL" clId="{C429A122-F066-48ED-8EAE-408AEA407C5A}" dt="2024-03-19T16:33:47.342" v="153" actId="14100"/>
          <ac:spMkLst>
            <pc:docMk/>
            <pc:sldMk cId="3441937432" sldId="295"/>
            <ac:spMk id="3" creationId="{537176B3-E0DF-EB4C-E8AB-D40310E69CBF}"/>
          </ac:spMkLst>
        </pc:spChg>
        <pc:graphicFrameChg chg="mod">
          <ac:chgData name="Gordian, Selina" userId="f2e6ff90-8bf4-4bc8-bed9-6842e9e63bc5" providerId="ADAL" clId="{C429A122-F066-48ED-8EAE-408AEA407C5A}" dt="2024-03-19T22:00:21.189" v="155"/>
          <ac:graphicFrameMkLst>
            <pc:docMk/>
            <pc:sldMk cId="3441937432" sldId="295"/>
            <ac:graphicFrameMk id="4" creationId="{59B5283C-AF79-499D-F1F9-DE75F2E7D5DB}"/>
          </ac:graphicFrameMkLst>
        </pc:graphicFrameChg>
      </pc:sldChg>
      <pc:sldChg chg="modSp mod">
        <pc:chgData name="Gordian, Selina" userId="f2e6ff90-8bf4-4bc8-bed9-6842e9e63bc5" providerId="ADAL" clId="{C429A122-F066-48ED-8EAE-408AEA407C5A}" dt="2024-03-19T22:00:28.257" v="157" actId="1076"/>
        <pc:sldMkLst>
          <pc:docMk/>
          <pc:sldMk cId="3844557855" sldId="298"/>
        </pc:sldMkLst>
        <pc:graphicFrameChg chg="mod">
          <ac:chgData name="Gordian, Selina" userId="f2e6ff90-8bf4-4bc8-bed9-6842e9e63bc5" providerId="ADAL" clId="{C429A122-F066-48ED-8EAE-408AEA407C5A}" dt="2024-03-19T22:00:28.257" v="157" actId="1076"/>
          <ac:graphicFrameMkLst>
            <pc:docMk/>
            <pc:sldMk cId="3844557855" sldId="298"/>
            <ac:graphicFrameMk id="4" creationId="{0AC70FE1-942D-863F-CE65-E7211ECE0325}"/>
          </ac:graphicFrameMkLst>
        </pc:graphicFrameChg>
      </pc:sldChg>
      <pc:sldChg chg="modSp mod">
        <pc:chgData name="Gordian, Selina" userId="f2e6ff90-8bf4-4bc8-bed9-6842e9e63bc5" providerId="ADAL" clId="{C429A122-F066-48ED-8EAE-408AEA407C5A}" dt="2024-03-19T16:02:36.934" v="77" actId="20577"/>
        <pc:sldMkLst>
          <pc:docMk/>
          <pc:sldMk cId="758632193" sldId="300"/>
        </pc:sldMkLst>
        <pc:spChg chg="mod">
          <ac:chgData name="Gordian, Selina" userId="f2e6ff90-8bf4-4bc8-bed9-6842e9e63bc5" providerId="ADAL" clId="{C429A122-F066-48ED-8EAE-408AEA407C5A}" dt="2024-03-19T16:02:08.631" v="54" actId="20577"/>
          <ac:spMkLst>
            <pc:docMk/>
            <pc:sldMk cId="758632193" sldId="300"/>
            <ac:spMk id="2" creationId="{FD7B9D52-F2FD-10B7-337D-7D9342A41F5B}"/>
          </ac:spMkLst>
        </pc:spChg>
        <pc:spChg chg="mod">
          <ac:chgData name="Gordian, Selina" userId="f2e6ff90-8bf4-4bc8-bed9-6842e9e63bc5" providerId="ADAL" clId="{C429A122-F066-48ED-8EAE-408AEA407C5A}" dt="2024-03-19T16:02:36.934" v="77" actId="20577"/>
          <ac:spMkLst>
            <pc:docMk/>
            <pc:sldMk cId="758632193" sldId="300"/>
            <ac:spMk id="4" creationId="{74E375A0-3A80-049D-04E5-F21BAA5ACAEA}"/>
          </ac:spMkLst>
        </pc:spChg>
        <pc:cxnChg chg="mod">
          <ac:chgData name="Gordian, Selina" userId="f2e6ff90-8bf4-4bc8-bed9-6842e9e63bc5" providerId="ADAL" clId="{C429A122-F066-48ED-8EAE-408AEA407C5A}" dt="2024-03-19T16:02:18.236" v="55" actId="14100"/>
          <ac:cxnSpMkLst>
            <pc:docMk/>
            <pc:sldMk cId="758632193" sldId="300"/>
            <ac:cxnSpMk id="7" creationId="{DEC13EA4-50E3-4299-B691-76C6B1CC08B2}"/>
          </ac:cxnSpMkLst>
        </pc:cxnChg>
      </pc:sldChg>
      <pc:sldChg chg="addSp modSp mod">
        <pc:chgData name="Gordian, Selina" userId="f2e6ff90-8bf4-4bc8-bed9-6842e9e63bc5" providerId="ADAL" clId="{C429A122-F066-48ED-8EAE-408AEA407C5A}" dt="2024-03-19T15:56:33.157" v="8" actId="1076"/>
        <pc:sldMkLst>
          <pc:docMk/>
          <pc:sldMk cId="2844198519" sldId="419"/>
        </pc:sldMkLst>
        <pc:spChg chg="mod">
          <ac:chgData name="Gordian, Selina" userId="f2e6ff90-8bf4-4bc8-bed9-6842e9e63bc5" providerId="ADAL" clId="{C429A122-F066-48ED-8EAE-408AEA407C5A}" dt="2024-03-19T15:56:29.401" v="7" actId="1076"/>
          <ac:spMkLst>
            <pc:docMk/>
            <pc:sldMk cId="2844198519" sldId="419"/>
            <ac:spMk id="2" creationId="{78DD40DA-D987-E9AB-BE0E-D8DE81EFC61D}"/>
          </ac:spMkLst>
        </pc:spChg>
        <pc:picChg chg="add mod">
          <ac:chgData name="Gordian, Selina" userId="f2e6ff90-8bf4-4bc8-bed9-6842e9e63bc5" providerId="ADAL" clId="{C429A122-F066-48ED-8EAE-408AEA407C5A}" dt="2024-03-19T15:56:33.157" v="8" actId="1076"/>
          <ac:picMkLst>
            <pc:docMk/>
            <pc:sldMk cId="2844198519" sldId="419"/>
            <ac:picMk id="4" creationId="{1C4B445C-CA13-6EB9-B0FD-B981BD09F06B}"/>
          </ac:picMkLst>
        </pc:picChg>
      </pc:sldChg>
      <pc:sldChg chg="add">
        <pc:chgData name="Gordian, Selina" userId="f2e6ff90-8bf4-4bc8-bed9-6842e9e63bc5" providerId="ADAL" clId="{C429A122-F066-48ED-8EAE-408AEA407C5A}" dt="2024-03-19T16:01:52.723" v="34" actId="2890"/>
        <pc:sldMkLst>
          <pc:docMk/>
          <pc:sldMk cId="3111471238" sldId="439"/>
        </pc:sldMkLst>
      </pc:sldChg>
    </pc:docChg>
  </pc:docChgLst>
  <pc:docChgLst>
    <pc:chgData name="Gordian, Selina" userId="f2e6ff90-8bf4-4bc8-bed9-6842e9e63bc5" providerId="ADAL" clId="{8959B344-4764-470C-BCBF-863BF0294FF1}"/>
    <pc:docChg chg="undo custSel addSld delSld modSld sldOrd">
      <pc:chgData name="Gordian, Selina" userId="f2e6ff90-8bf4-4bc8-bed9-6842e9e63bc5" providerId="ADAL" clId="{8959B344-4764-470C-BCBF-863BF0294FF1}" dt="2024-09-16T22:37:40.971" v="7839" actId="20577"/>
      <pc:docMkLst>
        <pc:docMk/>
      </pc:docMkLst>
      <pc:sldChg chg="addSp delSp modSp mod setBg">
        <pc:chgData name="Gordian, Selina" userId="f2e6ff90-8bf4-4bc8-bed9-6842e9e63bc5" providerId="ADAL" clId="{8959B344-4764-470C-BCBF-863BF0294FF1}" dt="2024-08-14T14:33:13.352" v="963" actId="1076"/>
        <pc:sldMkLst>
          <pc:docMk/>
          <pc:sldMk cId="2396440189" sldId="257"/>
        </pc:sldMkLst>
        <pc:spChg chg="mod">
          <ac:chgData name="Gordian, Selina" userId="f2e6ff90-8bf4-4bc8-bed9-6842e9e63bc5" providerId="ADAL" clId="{8959B344-4764-470C-BCBF-863BF0294FF1}" dt="2024-08-13T15:52:04.005" v="23" actId="403"/>
          <ac:spMkLst>
            <pc:docMk/>
            <pc:sldMk cId="2396440189" sldId="257"/>
            <ac:spMk id="2" creationId="{D26D2EC8-F749-2680-E13A-10919F5E55D1}"/>
          </ac:spMkLst>
        </pc:spChg>
        <pc:spChg chg="mod">
          <ac:chgData name="Gordian, Selina" userId="f2e6ff90-8bf4-4bc8-bed9-6842e9e63bc5" providerId="ADAL" clId="{8959B344-4764-470C-BCBF-863BF0294FF1}" dt="2024-08-14T14:31:30.364" v="944" actId="14100"/>
          <ac:spMkLst>
            <pc:docMk/>
            <pc:sldMk cId="2396440189" sldId="257"/>
            <ac:spMk id="3" creationId="{FDCC27A6-ECAD-15FC-9AD2-43303C245E74}"/>
          </ac:spMkLst>
        </pc:spChg>
        <pc:spChg chg="mod">
          <ac:chgData name="Gordian, Selina" userId="f2e6ff90-8bf4-4bc8-bed9-6842e9e63bc5" providerId="ADAL" clId="{8959B344-4764-470C-BCBF-863BF0294FF1}" dt="2024-08-14T14:31:10.243" v="940" actId="1076"/>
          <ac:spMkLst>
            <pc:docMk/>
            <pc:sldMk cId="2396440189" sldId="257"/>
            <ac:spMk id="6" creationId="{0DE8285F-E007-C9C7-08EB-66857FD3237E}"/>
          </ac:spMkLst>
        </pc:spChg>
        <pc:spChg chg="mod">
          <ac:chgData name="Gordian, Selina" userId="f2e6ff90-8bf4-4bc8-bed9-6842e9e63bc5" providerId="ADAL" clId="{8959B344-4764-470C-BCBF-863BF0294FF1}" dt="2024-08-14T14:31:22.832" v="943" actId="1076"/>
          <ac:spMkLst>
            <pc:docMk/>
            <pc:sldMk cId="2396440189" sldId="257"/>
            <ac:spMk id="7" creationId="{C77B8F46-2A09-4AD7-654C-ED1F44697325}"/>
          </ac:spMkLst>
        </pc:spChg>
        <pc:picChg chg="add mod">
          <ac:chgData name="Gordian, Selina" userId="f2e6ff90-8bf4-4bc8-bed9-6842e9e63bc5" providerId="ADAL" clId="{8959B344-4764-470C-BCBF-863BF0294FF1}" dt="2024-08-14T14:33:13.352" v="963" actId="1076"/>
          <ac:picMkLst>
            <pc:docMk/>
            <pc:sldMk cId="2396440189" sldId="257"/>
            <ac:picMk id="5" creationId="{73317054-F3BB-D81B-EFC5-F34FB4FFAE3D}"/>
          </ac:picMkLst>
        </pc:picChg>
        <pc:picChg chg="mod">
          <ac:chgData name="Gordian, Selina" userId="f2e6ff90-8bf4-4bc8-bed9-6842e9e63bc5" providerId="ADAL" clId="{8959B344-4764-470C-BCBF-863BF0294FF1}" dt="2024-08-14T14:31:08.650" v="939" actId="1076"/>
          <ac:picMkLst>
            <pc:docMk/>
            <pc:sldMk cId="2396440189" sldId="257"/>
            <ac:picMk id="8" creationId="{A6D36213-35D0-70D0-E3C6-DEA9CF14E4EB}"/>
          </ac:picMkLst>
        </pc:picChg>
        <pc:picChg chg="del mod">
          <ac:chgData name="Gordian, Selina" userId="f2e6ff90-8bf4-4bc8-bed9-6842e9e63bc5" providerId="ADAL" clId="{8959B344-4764-470C-BCBF-863BF0294FF1}" dt="2024-08-14T14:33:00.407" v="956" actId="478"/>
          <ac:picMkLst>
            <pc:docMk/>
            <pc:sldMk cId="2396440189" sldId="257"/>
            <ac:picMk id="9" creationId="{34F022AA-20E3-D4FB-AF7C-0F862C1704D3}"/>
          </ac:picMkLst>
        </pc:picChg>
      </pc:sldChg>
      <pc:sldChg chg="modSp del mod ord setBg">
        <pc:chgData name="Gordian, Selina" userId="f2e6ff90-8bf4-4bc8-bed9-6842e9e63bc5" providerId="ADAL" clId="{8959B344-4764-470C-BCBF-863BF0294FF1}" dt="2024-09-04T18:17:29.588" v="6241" actId="47"/>
        <pc:sldMkLst>
          <pc:docMk/>
          <pc:sldMk cId="2844405827" sldId="258"/>
        </pc:sldMkLst>
        <pc:spChg chg="mod">
          <ac:chgData name="Gordian, Selina" userId="f2e6ff90-8bf4-4bc8-bed9-6842e9e63bc5" providerId="ADAL" clId="{8959B344-4764-470C-BCBF-863BF0294FF1}" dt="2024-08-14T14:47:34.263" v="1315" actId="403"/>
          <ac:spMkLst>
            <pc:docMk/>
            <pc:sldMk cId="2844405827" sldId="258"/>
            <ac:spMk id="2" creationId="{CF083DC1-689B-66F6-C275-2CAB58CC2DEA}"/>
          </ac:spMkLst>
        </pc:spChg>
        <pc:spChg chg="mod">
          <ac:chgData name="Gordian, Selina" userId="f2e6ff90-8bf4-4bc8-bed9-6842e9e63bc5" providerId="ADAL" clId="{8959B344-4764-470C-BCBF-863BF0294FF1}" dt="2024-08-14T14:48:50.813" v="1325" actId="14100"/>
          <ac:spMkLst>
            <pc:docMk/>
            <pc:sldMk cId="2844405827" sldId="258"/>
            <ac:spMk id="3" creationId="{C7776094-C40C-F5CF-7ED1-ED119025B98A}"/>
          </ac:spMkLst>
        </pc:spChg>
      </pc:sldChg>
      <pc:sldChg chg="addSp delSp modSp mod setBg">
        <pc:chgData name="Gordian, Selina" userId="f2e6ff90-8bf4-4bc8-bed9-6842e9e63bc5" providerId="ADAL" clId="{8959B344-4764-470C-BCBF-863BF0294FF1}" dt="2024-09-10T13:48:48.112" v="7106" actId="14100"/>
        <pc:sldMkLst>
          <pc:docMk/>
          <pc:sldMk cId="3945080923" sldId="259"/>
        </pc:sldMkLst>
        <pc:spChg chg="mod">
          <ac:chgData name="Gordian, Selina" userId="f2e6ff90-8bf4-4bc8-bed9-6842e9e63bc5" providerId="ADAL" clId="{8959B344-4764-470C-BCBF-863BF0294FF1}" dt="2024-08-14T14:48:11.868" v="1318" actId="403"/>
          <ac:spMkLst>
            <pc:docMk/>
            <pc:sldMk cId="3945080923" sldId="259"/>
            <ac:spMk id="2" creationId="{C83C6183-55FE-9FDA-A5BA-99C9A62B3AEA}"/>
          </ac:spMkLst>
        </pc:spChg>
        <pc:spChg chg="mod">
          <ac:chgData name="Gordian, Selina" userId="f2e6ff90-8bf4-4bc8-bed9-6842e9e63bc5" providerId="ADAL" clId="{8959B344-4764-470C-BCBF-863BF0294FF1}" dt="2024-09-10T13:48:48.112" v="7106" actId="14100"/>
          <ac:spMkLst>
            <pc:docMk/>
            <pc:sldMk cId="3945080923" sldId="259"/>
            <ac:spMk id="3" creationId="{04E71FD8-FF46-2DE8-73EF-D962D1D94D14}"/>
          </ac:spMkLst>
        </pc:spChg>
        <pc:spChg chg="del">
          <ac:chgData name="Gordian, Selina" userId="f2e6ff90-8bf4-4bc8-bed9-6842e9e63bc5" providerId="ADAL" clId="{8959B344-4764-470C-BCBF-863BF0294FF1}" dt="2024-08-14T14:51:05.153" v="1455" actId="478"/>
          <ac:spMkLst>
            <pc:docMk/>
            <pc:sldMk cId="3945080923" sldId="259"/>
            <ac:spMk id="6" creationId="{9A2F069F-BAE9-85FD-5B38-A5F2BAEB4432}"/>
          </ac:spMkLst>
        </pc:spChg>
        <pc:spChg chg="del">
          <ac:chgData name="Gordian, Selina" userId="f2e6ff90-8bf4-4bc8-bed9-6842e9e63bc5" providerId="ADAL" clId="{8959B344-4764-470C-BCBF-863BF0294FF1}" dt="2024-08-14T14:51:06.581" v="1456" actId="478"/>
          <ac:spMkLst>
            <pc:docMk/>
            <pc:sldMk cId="3945080923" sldId="259"/>
            <ac:spMk id="7" creationId="{D85B3ADB-8B7E-97EA-5EBB-9EA435ACBDD7}"/>
          </ac:spMkLst>
        </pc:spChg>
        <pc:picChg chg="add mod">
          <ac:chgData name="Gordian, Selina" userId="f2e6ff90-8bf4-4bc8-bed9-6842e9e63bc5" providerId="ADAL" clId="{8959B344-4764-470C-BCBF-863BF0294FF1}" dt="2024-09-10T13:48:44.594" v="7105" actId="1076"/>
          <ac:picMkLst>
            <pc:docMk/>
            <pc:sldMk cId="3945080923" sldId="259"/>
            <ac:picMk id="5" creationId="{FCA9EE12-5D6F-8F3A-2C0A-6FB9ADA7E319}"/>
          </ac:picMkLst>
        </pc:picChg>
        <pc:picChg chg="mod">
          <ac:chgData name="Gordian, Selina" userId="f2e6ff90-8bf4-4bc8-bed9-6842e9e63bc5" providerId="ADAL" clId="{8959B344-4764-470C-BCBF-863BF0294FF1}" dt="2024-09-10T13:48:44.594" v="7105" actId="1076"/>
          <ac:picMkLst>
            <pc:docMk/>
            <pc:sldMk cId="3945080923" sldId="259"/>
            <ac:picMk id="8" creationId="{812FFE7D-290E-A3CB-9274-576EC55F88EF}"/>
          </ac:picMkLst>
        </pc:picChg>
        <pc:picChg chg="mod">
          <ac:chgData name="Gordian, Selina" userId="f2e6ff90-8bf4-4bc8-bed9-6842e9e63bc5" providerId="ADAL" clId="{8959B344-4764-470C-BCBF-863BF0294FF1}" dt="2024-09-10T13:48:44.594" v="7105" actId="1076"/>
          <ac:picMkLst>
            <pc:docMk/>
            <pc:sldMk cId="3945080923" sldId="259"/>
            <ac:picMk id="9" creationId="{254E5B4C-42CA-DC99-03ED-E0B786AF32E6}"/>
          </ac:picMkLst>
        </pc:picChg>
        <pc:picChg chg="add mod">
          <ac:chgData name="Gordian, Selina" userId="f2e6ff90-8bf4-4bc8-bed9-6842e9e63bc5" providerId="ADAL" clId="{8959B344-4764-470C-BCBF-863BF0294FF1}" dt="2024-09-10T13:48:44.594" v="7105" actId="1076"/>
          <ac:picMkLst>
            <pc:docMk/>
            <pc:sldMk cId="3945080923" sldId="259"/>
            <ac:picMk id="11" creationId="{4920DD7C-E152-E06C-A3B5-AF9CAB98A3B1}"/>
          </ac:picMkLst>
        </pc:picChg>
        <pc:picChg chg="add mod">
          <ac:chgData name="Gordian, Selina" userId="f2e6ff90-8bf4-4bc8-bed9-6842e9e63bc5" providerId="ADAL" clId="{8959B344-4764-470C-BCBF-863BF0294FF1}" dt="2024-08-14T15:25:18.587" v="1556" actId="1076"/>
          <ac:picMkLst>
            <pc:docMk/>
            <pc:sldMk cId="3945080923" sldId="259"/>
            <ac:picMk id="13" creationId="{7BDFDCC1-D71E-FED1-F66C-D796F20AC1B5}"/>
          </ac:picMkLst>
        </pc:picChg>
      </pc:sldChg>
      <pc:sldChg chg="addSp delSp modSp mod setBg">
        <pc:chgData name="Gordian, Selina" userId="f2e6ff90-8bf4-4bc8-bed9-6842e9e63bc5" providerId="ADAL" clId="{8959B344-4764-470C-BCBF-863BF0294FF1}" dt="2024-09-10T13:45:24.656" v="7077" actId="478"/>
        <pc:sldMkLst>
          <pc:docMk/>
          <pc:sldMk cId="583420051" sldId="260"/>
        </pc:sldMkLst>
        <pc:spChg chg="del mod">
          <ac:chgData name="Gordian, Selina" userId="f2e6ff90-8bf4-4bc8-bed9-6842e9e63bc5" providerId="ADAL" clId="{8959B344-4764-470C-BCBF-863BF0294FF1}" dt="2024-08-14T20:51:54.414" v="4379" actId="478"/>
          <ac:spMkLst>
            <pc:docMk/>
            <pc:sldMk cId="583420051" sldId="260"/>
            <ac:spMk id="2" creationId="{39848D82-7C55-2738-487A-13B85C8E956D}"/>
          </ac:spMkLst>
        </pc:spChg>
        <pc:spChg chg="mod">
          <ac:chgData name="Gordian, Selina" userId="f2e6ff90-8bf4-4bc8-bed9-6842e9e63bc5" providerId="ADAL" clId="{8959B344-4764-470C-BCBF-863BF0294FF1}" dt="2024-08-15T16:19:39.205" v="4947" actId="14100"/>
          <ac:spMkLst>
            <pc:docMk/>
            <pc:sldMk cId="583420051" sldId="260"/>
            <ac:spMk id="3" creationId="{59344CCF-7538-212D-3652-B41E6A7CE14A}"/>
          </ac:spMkLst>
        </pc:spChg>
        <pc:spChg chg="add mod">
          <ac:chgData name="Gordian, Selina" userId="f2e6ff90-8bf4-4bc8-bed9-6842e9e63bc5" providerId="ADAL" clId="{8959B344-4764-470C-BCBF-863BF0294FF1}" dt="2024-08-14T21:20:47.375" v="4870" actId="20577"/>
          <ac:spMkLst>
            <pc:docMk/>
            <pc:sldMk cId="583420051" sldId="260"/>
            <ac:spMk id="4" creationId="{3F75D30B-44B8-CCAD-BFAB-DD7A63843556}"/>
          </ac:spMkLst>
        </pc:spChg>
        <pc:spChg chg="del">
          <ac:chgData name="Gordian, Selina" userId="f2e6ff90-8bf4-4bc8-bed9-6842e9e63bc5" providerId="ADAL" clId="{8959B344-4764-470C-BCBF-863BF0294FF1}" dt="2024-08-14T18:49:40.535" v="4286" actId="478"/>
          <ac:spMkLst>
            <pc:docMk/>
            <pc:sldMk cId="583420051" sldId="260"/>
            <ac:spMk id="6" creationId="{DA24ABF8-3D3E-0D28-DB2D-CD048D6CFC51}"/>
          </ac:spMkLst>
        </pc:spChg>
        <pc:spChg chg="del mod">
          <ac:chgData name="Gordian, Selina" userId="f2e6ff90-8bf4-4bc8-bed9-6842e9e63bc5" providerId="ADAL" clId="{8959B344-4764-470C-BCBF-863BF0294FF1}" dt="2024-09-10T13:45:24.656" v="7077" actId="478"/>
          <ac:spMkLst>
            <pc:docMk/>
            <pc:sldMk cId="583420051" sldId="260"/>
            <ac:spMk id="7" creationId="{34B39C27-EACE-252B-E729-963F09EAE167}"/>
          </ac:spMkLst>
        </pc:spChg>
        <pc:picChg chg="add mod ord">
          <ac:chgData name="Gordian, Selina" userId="f2e6ff90-8bf4-4bc8-bed9-6842e9e63bc5" providerId="ADAL" clId="{8959B344-4764-470C-BCBF-863BF0294FF1}" dt="2024-08-14T21:21:02.715" v="4873" actId="1076"/>
          <ac:picMkLst>
            <pc:docMk/>
            <pc:sldMk cId="583420051" sldId="260"/>
            <ac:picMk id="5" creationId="{52F992E9-455D-ED10-D04C-E8639CE39418}"/>
          </ac:picMkLst>
        </pc:picChg>
        <pc:picChg chg="del mod">
          <ac:chgData name="Gordian, Selina" userId="f2e6ff90-8bf4-4bc8-bed9-6842e9e63bc5" providerId="ADAL" clId="{8959B344-4764-470C-BCBF-863BF0294FF1}" dt="2024-08-14T18:49:45.673" v="4288" actId="478"/>
          <ac:picMkLst>
            <pc:docMk/>
            <pc:sldMk cId="583420051" sldId="260"/>
            <ac:picMk id="8" creationId="{B78D8CAF-1F89-BFC5-0C76-7BEA98E2F39F}"/>
          </ac:picMkLst>
        </pc:picChg>
        <pc:picChg chg="del">
          <ac:chgData name="Gordian, Selina" userId="f2e6ff90-8bf4-4bc8-bed9-6842e9e63bc5" providerId="ADAL" clId="{8959B344-4764-470C-BCBF-863BF0294FF1}" dt="2024-08-14T20:52:32.583" v="4416" actId="478"/>
          <ac:picMkLst>
            <pc:docMk/>
            <pc:sldMk cId="583420051" sldId="260"/>
            <ac:picMk id="9" creationId="{BAC39F22-045F-9080-E84B-FC7B4FFDFCF4}"/>
          </ac:picMkLst>
        </pc:picChg>
        <pc:picChg chg="add mod ord">
          <ac:chgData name="Gordian, Selina" userId="f2e6ff90-8bf4-4bc8-bed9-6842e9e63bc5" providerId="ADAL" clId="{8959B344-4764-470C-BCBF-863BF0294FF1}" dt="2024-08-14T21:21:01.225" v="4872" actId="1076"/>
          <ac:picMkLst>
            <pc:docMk/>
            <pc:sldMk cId="583420051" sldId="260"/>
            <ac:picMk id="10" creationId="{3E122CB8-7025-3C64-71B3-820F70D4EDA9}"/>
          </ac:picMkLst>
        </pc:picChg>
        <pc:picChg chg="add mod">
          <ac:chgData name="Gordian, Selina" userId="f2e6ff90-8bf4-4bc8-bed9-6842e9e63bc5" providerId="ADAL" clId="{8959B344-4764-470C-BCBF-863BF0294FF1}" dt="2024-08-15T16:19:55.028" v="4949" actId="1076"/>
          <ac:picMkLst>
            <pc:docMk/>
            <pc:sldMk cId="583420051" sldId="260"/>
            <ac:picMk id="2050" creationId="{96569804-54F0-6D09-CA54-46D49764BE32}"/>
          </ac:picMkLst>
        </pc:picChg>
      </pc:sldChg>
      <pc:sldChg chg="addSp delSp modSp mod ord setBg">
        <pc:chgData name="Gordian, Selina" userId="f2e6ff90-8bf4-4bc8-bed9-6842e9e63bc5" providerId="ADAL" clId="{8959B344-4764-470C-BCBF-863BF0294FF1}" dt="2024-09-10T13:45:11.712" v="7075" actId="14100"/>
        <pc:sldMkLst>
          <pc:docMk/>
          <pc:sldMk cId="3583533809" sldId="261"/>
        </pc:sldMkLst>
        <pc:spChg chg="mod">
          <ac:chgData name="Gordian, Selina" userId="f2e6ff90-8bf4-4bc8-bed9-6842e9e63bc5" providerId="ADAL" clId="{8959B344-4764-470C-BCBF-863BF0294FF1}" dt="2024-08-14T15:39:09.337" v="1621" actId="403"/>
          <ac:spMkLst>
            <pc:docMk/>
            <pc:sldMk cId="3583533809" sldId="261"/>
            <ac:spMk id="2" creationId="{05F25A47-479F-E043-DCDB-924628472BB5}"/>
          </ac:spMkLst>
        </pc:spChg>
        <pc:spChg chg="mod">
          <ac:chgData name="Gordian, Selina" userId="f2e6ff90-8bf4-4bc8-bed9-6842e9e63bc5" providerId="ADAL" clId="{8959B344-4764-470C-BCBF-863BF0294FF1}" dt="2024-09-10T13:45:11.712" v="7075" actId="14100"/>
          <ac:spMkLst>
            <pc:docMk/>
            <pc:sldMk cId="3583533809" sldId="261"/>
            <ac:spMk id="3" creationId="{E1A18F62-3BBE-44DA-D582-6E27BF13DCDF}"/>
          </ac:spMkLst>
        </pc:spChg>
        <pc:graphicFrameChg chg="del mod">
          <ac:chgData name="Gordian, Selina" userId="f2e6ff90-8bf4-4bc8-bed9-6842e9e63bc5" providerId="ADAL" clId="{8959B344-4764-470C-BCBF-863BF0294FF1}" dt="2024-08-15T16:17:20.081" v="4930" actId="478"/>
          <ac:graphicFrameMkLst>
            <pc:docMk/>
            <pc:sldMk cId="3583533809" sldId="261"/>
            <ac:graphicFrameMk id="6" creationId="{85BA1D37-8F4A-07D6-78BE-730E46CBAED0}"/>
          </ac:graphicFrameMkLst>
        </pc:graphicFrameChg>
        <pc:picChg chg="add mod">
          <ac:chgData name="Gordian, Selina" userId="f2e6ff90-8bf4-4bc8-bed9-6842e9e63bc5" providerId="ADAL" clId="{8959B344-4764-470C-BCBF-863BF0294FF1}" dt="2024-08-15T16:18:41.591" v="4946" actId="1076"/>
          <ac:picMkLst>
            <pc:docMk/>
            <pc:sldMk cId="3583533809" sldId="261"/>
            <ac:picMk id="5" creationId="{36CDFFFA-C454-26F1-F05D-45BCAA01F08E}"/>
          </ac:picMkLst>
        </pc:picChg>
      </pc:sldChg>
      <pc:sldChg chg="modSp mod setBg">
        <pc:chgData name="Gordian, Selina" userId="f2e6ff90-8bf4-4bc8-bed9-6842e9e63bc5" providerId="ADAL" clId="{8959B344-4764-470C-BCBF-863BF0294FF1}" dt="2024-09-10T13:49:14.253" v="7108" actId="403"/>
        <pc:sldMkLst>
          <pc:docMk/>
          <pc:sldMk cId="1392024542" sldId="262"/>
        </pc:sldMkLst>
        <pc:spChg chg="mod">
          <ac:chgData name="Gordian, Selina" userId="f2e6ff90-8bf4-4bc8-bed9-6842e9e63bc5" providerId="ADAL" clId="{8959B344-4764-470C-BCBF-863BF0294FF1}" dt="2024-08-14T15:39:13.927" v="1623" actId="403"/>
          <ac:spMkLst>
            <pc:docMk/>
            <pc:sldMk cId="1392024542" sldId="262"/>
            <ac:spMk id="2" creationId="{EDD56A18-0D66-025A-7694-698CFD4DAEE3}"/>
          </ac:spMkLst>
        </pc:spChg>
        <pc:spChg chg="mod">
          <ac:chgData name="Gordian, Selina" userId="f2e6ff90-8bf4-4bc8-bed9-6842e9e63bc5" providerId="ADAL" clId="{8959B344-4764-470C-BCBF-863BF0294FF1}" dt="2024-09-10T13:49:14.253" v="7108" actId="403"/>
          <ac:spMkLst>
            <pc:docMk/>
            <pc:sldMk cId="1392024542" sldId="262"/>
            <ac:spMk id="3" creationId="{51745721-61ED-6FC7-E346-AC971847B487}"/>
          </ac:spMkLst>
        </pc:spChg>
      </pc:sldChg>
      <pc:sldChg chg="modSp mod setBg">
        <pc:chgData name="Gordian, Selina" userId="f2e6ff90-8bf4-4bc8-bed9-6842e9e63bc5" providerId="ADAL" clId="{8959B344-4764-470C-BCBF-863BF0294FF1}" dt="2024-09-10T13:49:40.610" v="7110" actId="14100"/>
        <pc:sldMkLst>
          <pc:docMk/>
          <pc:sldMk cId="1381752080" sldId="264"/>
        </pc:sldMkLst>
        <pc:spChg chg="mod">
          <ac:chgData name="Gordian, Selina" userId="f2e6ff90-8bf4-4bc8-bed9-6842e9e63bc5" providerId="ADAL" clId="{8959B344-4764-470C-BCBF-863BF0294FF1}" dt="2024-08-14T15:39:17.641" v="1625" actId="403"/>
          <ac:spMkLst>
            <pc:docMk/>
            <pc:sldMk cId="1381752080" sldId="264"/>
            <ac:spMk id="2" creationId="{E2DD8709-51DF-F1C5-E311-BD0EE022FE21}"/>
          </ac:spMkLst>
        </pc:spChg>
        <pc:spChg chg="mod">
          <ac:chgData name="Gordian, Selina" userId="f2e6ff90-8bf4-4bc8-bed9-6842e9e63bc5" providerId="ADAL" clId="{8959B344-4764-470C-BCBF-863BF0294FF1}" dt="2024-09-10T13:49:40.610" v="7110" actId="14100"/>
          <ac:spMkLst>
            <pc:docMk/>
            <pc:sldMk cId="1381752080" sldId="264"/>
            <ac:spMk id="3" creationId="{FC7C05D6-0995-EDD4-E00C-B0355354DBCD}"/>
          </ac:spMkLst>
        </pc:spChg>
        <pc:picChg chg="mod">
          <ac:chgData name="Gordian, Selina" userId="f2e6ff90-8bf4-4bc8-bed9-6842e9e63bc5" providerId="ADAL" clId="{8959B344-4764-470C-BCBF-863BF0294FF1}" dt="2024-09-10T13:46:21.080" v="7083" actId="1076"/>
          <ac:picMkLst>
            <pc:docMk/>
            <pc:sldMk cId="1381752080" sldId="264"/>
            <ac:picMk id="6" creationId="{A8A73E52-E461-C6A7-391E-AD45455516BE}"/>
          </ac:picMkLst>
        </pc:picChg>
      </pc:sldChg>
      <pc:sldChg chg="modSp mod ord setBg">
        <pc:chgData name="Gordian, Selina" userId="f2e6ff90-8bf4-4bc8-bed9-6842e9e63bc5" providerId="ADAL" clId="{8959B344-4764-470C-BCBF-863BF0294FF1}" dt="2024-09-10T13:48:09.819" v="7102" actId="1035"/>
        <pc:sldMkLst>
          <pc:docMk/>
          <pc:sldMk cId="439283411" sldId="265"/>
        </pc:sldMkLst>
        <pc:spChg chg="mod">
          <ac:chgData name="Gordian, Selina" userId="f2e6ff90-8bf4-4bc8-bed9-6842e9e63bc5" providerId="ADAL" clId="{8959B344-4764-470C-BCBF-863BF0294FF1}" dt="2024-08-14T15:39:22.667" v="1627" actId="403"/>
          <ac:spMkLst>
            <pc:docMk/>
            <pc:sldMk cId="439283411" sldId="265"/>
            <ac:spMk id="2" creationId="{4F674D86-82FC-FABE-F175-A1A2145E3130}"/>
          </ac:spMkLst>
        </pc:spChg>
        <pc:spChg chg="mod">
          <ac:chgData name="Gordian, Selina" userId="f2e6ff90-8bf4-4bc8-bed9-6842e9e63bc5" providerId="ADAL" clId="{8959B344-4764-470C-BCBF-863BF0294FF1}" dt="2024-09-10T13:48:09.819" v="7102" actId="1035"/>
          <ac:spMkLst>
            <pc:docMk/>
            <pc:sldMk cId="439283411" sldId="265"/>
            <ac:spMk id="6" creationId="{37F9A47E-EBDC-72F9-28A2-495FCEDC314D}"/>
          </ac:spMkLst>
        </pc:spChg>
        <pc:spChg chg="mod">
          <ac:chgData name="Gordian, Selina" userId="f2e6ff90-8bf4-4bc8-bed9-6842e9e63bc5" providerId="ADAL" clId="{8959B344-4764-470C-BCBF-863BF0294FF1}" dt="2024-09-10T13:43:23.187" v="7030" actId="948"/>
          <ac:spMkLst>
            <pc:docMk/>
            <pc:sldMk cId="439283411" sldId="265"/>
            <ac:spMk id="7" creationId="{AEEBE78B-E82A-57EC-0F63-9BC65CBA63C6}"/>
          </ac:spMkLst>
        </pc:spChg>
        <pc:picChg chg="mod">
          <ac:chgData name="Gordian, Selina" userId="f2e6ff90-8bf4-4bc8-bed9-6842e9e63bc5" providerId="ADAL" clId="{8959B344-4764-470C-BCBF-863BF0294FF1}" dt="2024-09-10T13:48:00.825" v="7092" actId="1076"/>
          <ac:picMkLst>
            <pc:docMk/>
            <pc:sldMk cId="439283411" sldId="265"/>
            <ac:picMk id="8" creationId="{09980548-EBE8-F2E5-D737-E50D23085C51}"/>
          </ac:picMkLst>
        </pc:picChg>
      </pc:sldChg>
      <pc:sldChg chg="addSp delSp modSp mod setBg delAnim">
        <pc:chgData name="Gordian, Selina" userId="f2e6ff90-8bf4-4bc8-bed9-6842e9e63bc5" providerId="ADAL" clId="{8959B344-4764-470C-BCBF-863BF0294FF1}" dt="2024-09-05T16:11:21.516" v="6412" actId="1076"/>
        <pc:sldMkLst>
          <pc:docMk/>
          <pc:sldMk cId="1781190978" sldId="267"/>
        </pc:sldMkLst>
        <pc:spChg chg="mod">
          <ac:chgData name="Gordian, Selina" userId="f2e6ff90-8bf4-4bc8-bed9-6842e9e63bc5" providerId="ADAL" clId="{8959B344-4764-470C-BCBF-863BF0294FF1}" dt="2024-09-05T16:05:56.486" v="6397" actId="20577"/>
          <ac:spMkLst>
            <pc:docMk/>
            <pc:sldMk cId="1781190978" sldId="267"/>
            <ac:spMk id="2" creationId="{DEA195D1-637A-0697-1D66-0065728E1062}"/>
          </ac:spMkLst>
        </pc:spChg>
        <pc:spChg chg="del mod">
          <ac:chgData name="Gordian, Selina" userId="f2e6ff90-8bf4-4bc8-bed9-6842e9e63bc5" providerId="ADAL" clId="{8959B344-4764-470C-BCBF-863BF0294FF1}" dt="2024-09-05T16:06:15.682" v="6402" actId="478"/>
          <ac:spMkLst>
            <pc:docMk/>
            <pc:sldMk cId="1781190978" sldId="267"/>
            <ac:spMk id="6" creationId="{9AC5B186-DCFC-8F5D-6B44-2067874BC011}"/>
          </ac:spMkLst>
        </pc:spChg>
        <pc:spChg chg="del">
          <ac:chgData name="Gordian, Selina" userId="f2e6ff90-8bf4-4bc8-bed9-6842e9e63bc5" providerId="ADAL" clId="{8959B344-4764-470C-BCBF-863BF0294FF1}" dt="2024-09-05T16:06:15.682" v="6402" actId="478"/>
          <ac:spMkLst>
            <pc:docMk/>
            <pc:sldMk cId="1781190978" sldId="267"/>
            <ac:spMk id="7" creationId="{85C84B0B-A82D-12E1-B377-391806CF14BC}"/>
          </ac:spMkLst>
        </pc:spChg>
        <pc:spChg chg="del mod">
          <ac:chgData name="Gordian, Selina" userId="f2e6ff90-8bf4-4bc8-bed9-6842e9e63bc5" providerId="ADAL" clId="{8959B344-4764-470C-BCBF-863BF0294FF1}" dt="2024-09-05T16:06:15.682" v="6402" actId="478"/>
          <ac:spMkLst>
            <pc:docMk/>
            <pc:sldMk cId="1781190978" sldId="267"/>
            <ac:spMk id="8" creationId="{FE28E93E-39A9-6A22-F3AA-56DA6D15DBFF}"/>
          </ac:spMkLst>
        </pc:spChg>
        <pc:spChg chg="del">
          <ac:chgData name="Gordian, Selina" userId="f2e6ff90-8bf4-4bc8-bed9-6842e9e63bc5" providerId="ADAL" clId="{8959B344-4764-470C-BCBF-863BF0294FF1}" dt="2024-09-05T16:06:15.682" v="6402" actId="478"/>
          <ac:spMkLst>
            <pc:docMk/>
            <pc:sldMk cId="1781190978" sldId="267"/>
            <ac:spMk id="9" creationId="{F72B4E4E-6FF2-F261-B38F-600C6329C570}"/>
          </ac:spMkLst>
        </pc:spChg>
        <pc:spChg chg="del">
          <ac:chgData name="Gordian, Selina" userId="f2e6ff90-8bf4-4bc8-bed9-6842e9e63bc5" providerId="ADAL" clId="{8959B344-4764-470C-BCBF-863BF0294FF1}" dt="2024-09-05T16:06:15.682" v="6402" actId="478"/>
          <ac:spMkLst>
            <pc:docMk/>
            <pc:sldMk cId="1781190978" sldId="267"/>
            <ac:spMk id="10" creationId="{EBA1D53B-EFA4-9D69-0DF1-2F0BA756A8B4}"/>
          </ac:spMkLst>
        </pc:spChg>
        <pc:spChg chg="del">
          <ac:chgData name="Gordian, Selina" userId="f2e6ff90-8bf4-4bc8-bed9-6842e9e63bc5" providerId="ADAL" clId="{8959B344-4764-470C-BCBF-863BF0294FF1}" dt="2024-09-05T16:06:15.682" v="6402" actId="478"/>
          <ac:spMkLst>
            <pc:docMk/>
            <pc:sldMk cId="1781190978" sldId="267"/>
            <ac:spMk id="11" creationId="{E23D73B6-5941-3DD0-70C6-2D1DB8CB1645}"/>
          </ac:spMkLst>
        </pc:spChg>
        <pc:spChg chg="del mod">
          <ac:chgData name="Gordian, Selina" userId="f2e6ff90-8bf4-4bc8-bed9-6842e9e63bc5" providerId="ADAL" clId="{8959B344-4764-470C-BCBF-863BF0294FF1}" dt="2024-09-05T16:06:15.682" v="6402" actId="478"/>
          <ac:spMkLst>
            <pc:docMk/>
            <pc:sldMk cId="1781190978" sldId="267"/>
            <ac:spMk id="12" creationId="{E8E1E8F1-D299-E5BE-0C1C-53218CD99031}"/>
          </ac:spMkLst>
        </pc:spChg>
        <pc:spChg chg="del">
          <ac:chgData name="Gordian, Selina" userId="f2e6ff90-8bf4-4bc8-bed9-6842e9e63bc5" providerId="ADAL" clId="{8959B344-4764-470C-BCBF-863BF0294FF1}" dt="2024-09-05T16:06:15.682" v="6402" actId="478"/>
          <ac:spMkLst>
            <pc:docMk/>
            <pc:sldMk cId="1781190978" sldId="267"/>
            <ac:spMk id="13" creationId="{D7770643-7CA8-8C2A-55ED-DC237A3077C6}"/>
          </ac:spMkLst>
        </pc:spChg>
        <pc:spChg chg="del">
          <ac:chgData name="Gordian, Selina" userId="f2e6ff90-8bf4-4bc8-bed9-6842e9e63bc5" providerId="ADAL" clId="{8959B344-4764-470C-BCBF-863BF0294FF1}" dt="2024-09-05T16:06:15.682" v="6402" actId="478"/>
          <ac:spMkLst>
            <pc:docMk/>
            <pc:sldMk cId="1781190978" sldId="267"/>
            <ac:spMk id="14" creationId="{9D8C44D0-6391-BE47-5952-8D61B638AAEA}"/>
          </ac:spMkLst>
        </pc:spChg>
        <pc:spChg chg="del">
          <ac:chgData name="Gordian, Selina" userId="f2e6ff90-8bf4-4bc8-bed9-6842e9e63bc5" providerId="ADAL" clId="{8959B344-4764-470C-BCBF-863BF0294FF1}" dt="2024-09-05T16:06:15.682" v="6402" actId="478"/>
          <ac:spMkLst>
            <pc:docMk/>
            <pc:sldMk cId="1781190978" sldId="267"/>
            <ac:spMk id="15" creationId="{D7F4CB7A-B07C-4803-D180-C4249EEE6467}"/>
          </ac:spMkLst>
        </pc:spChg>
        <pc:spChg chg="del">
          <ac:chgData name="Gordian, Selina" userId="f2e6ff90-8bf4-4bc8-bed9-6842e9e63bc5" providerId="ADAL" clId="{8959B344-4764-470C-BCBF-863BF0294FF1}" dt="2024-09-05T16:06:15.682" v="6402" actId="478"/>
          <ac:spMkLst>
            <pc:docMk/>
            <pc:sldMk cId="1781190978" sldId="267"/>
            <ac:spMk id="16" creationId="{9C30E213-5DC4-B331-70A2-D3BD1E8099C2}"/>
          </ac:spMkLst>
        </pc:spChg>
        <pc:grpChg chg="del mod">
          <ac:chgData name="Gordian, Selina" userId="f2e6ff90-8bf4-4bc8-bed9-6842e9e63bc5" providerId="ADAL" clId="{8959B344-4764-470C-BCBF-863BF0294FF1}" dt="2024-09-05T16:06:15.682" v="6402" actId="478"/>
          <ac:grpSpMkLst>
            <pc:docMk/>
            <pc:sldMk cId="1781190978" sldId="267"/>
            <ac:grpSpMk id="17" creationId="{38AA0386-CD6F-F3CA-F685-221C852484D7}"/>
          </ac:grpSpMkLst>
        </pc:grpChg>
        <pc:grpChg chg="del mod">
          <ac:chgData name="Gordian, Selina" userId="f2e6ff90-8bf4-4bc8-bed9-6842e9e63bc5" providerId="ADAL" clId="{8959B344-4764-470C-BCBF-863BF0294FF1}" dt="2024-09-05T16:06:13.665" v="6400" actId="478"/>
          <ac:grpSpMkLst>
            <pc:docMk/>
            <pc:sldMk cId="1781190978" sldId="267"/>
            <ac:grpSpMk id="21" creationId="{8F3A759F-1693-DFBA-C2BB-DA8514FEA423}"/>
          </ac:grpSpMkLst>
        </pc:grpChg>
        <pc:picChg chg="add mod">
          <ac:chgData name="Gordian, Selina" userId="f2e6ff90-8bf4-4bc8-bed9-6842e9e63bc5" providerId="ADAL" clId="{8959B344-4764-470C-BCBF-863BF0294FF1}" dt="2024-09-05T16:10:45.916" v="6406" actId="1076"/>
          <ac:picMkLst>
            <pc:docMk/>
            <pc:sldMk cId="1781190978" sldId="267"/>
            <ac:picMk id="4" creationId="{933736C6-6009-B8E7-C320-BB0080798140}"/>
          </ac:picMkLst>
        </pc:picChg>
        <pc:picChg chg="del">
          <ac:chgData name="Gordian, Selina" userId="f2e6ff90-8bf4-4bc8-bed9-6842e9e63bc5" providerId="ADAL" clId="{8959B344-4764-470C-BCBF-863BF0294FF1}" dt="2024-09-05T16:06:12.791" v="6399" actId="478"/>
          <ac:picMkLst>
            <pc:docMk/>
            <pc:sldMk cId="1781190978" sldId="267"/>
            <ac:picMk id="5" creationId="{F780F7EF-693D-1525-5483-2571339B2970}"/>
          </ac:picMkLst>
        </pc:picChg>
        <pc:picChg chg="add mod">
          <ac:chgData name="Gordian, Selina" userId="f2e6ff90-8bf4-4bc8-bed9-6842e9e63bc5" providerId="ADAL" clId="{8959B344-4764-470C-BCBF-863BF0294FF1}" dt="2024-09-05T16:11:21.516" v="6412" actId="1076"/>
          <ac:picMkLst>
            <pc:docMk/>
            <pc:sldMk cId="1781190978" sldId="267"/>
            <ac:picMk id="40" creationId="{6440A18A-02CF-5AC6-F58F-546DE9599AA2}"/>
          </ac:picMkLst>
        </pc:picChg>
      </pc:sldChg>
      <pc:sldChg chg="delSp modSp del mod ord setBg">
        <pc:chgData name="Gordian, Selina" userId="f2e6ff90-8bf4-4bc8-bed9-6842e9e63bc5" providerId="ADAL" clId="{8959B344-4764-470C-BCBF-863BF0294FF1}" dt="2024-09-05T17:31:07.223" v="6835" actId="47"/>
        <pc:sldMkLst>
          <pc:docMk/>
          <pc:sldMk cId="763153615" sldId="268"/>
        </pc:sldMkLst>
        <pc:spChg chg="mod">
          <ac:chgData name="Gordian, Selina" userId="f2e6ff90-8bf4-4bc8-bed9-6842e9e63bc5" providerId="ADAL" clId="{8959B344-4764-470C-BCBF-863BF0294FF1}" dt="2024-08-14T21:43:21.649" v="4922" actId="403"/>
          <ac:spMkLst>
            <pc:docMk/>
            <pc:sldMk cId="763153615" sldId="268"/>
            <ac:spMk id="2" creationId="{78D2DBFD-72E0-772F-831D-0E14E4DE7884}"/>
          </ac:spMkLst>
        </pc:spChg>
        <pc:spChg chg="mod">
          <ac:chgData name="Gordian, Selina" userId="f2e6ff90-8bf4-4bc8-bed9-6842e9e63bc5" providerId="ADAL" clId="{8959B344-4764-470C-BCBF-863BF0294FF1}" dt="2024-08-26T17:31:45.436" v="5765" actId="14100"/>
          <ac:spMkLst>
            <pc:docMk/>
            <pc:sldMk cId="763153615" sldId="268"/>
            <ac:spMk id="10" creationId="{58ECDBA1-6C90-9405-0213-A61D0E860935}"/>
          </ac:spMkLst>
        </pc:spChg>
        <pc:spChg chg="del">
          <ac:chgData name="Gordian, Selina" userId="f2e6ff90-8bf4-4bc8-bed9-6842e9e63bc5" providerId="ADAL" clId="{8959B344-4764-470C-BCBF-863BF0294FF1}" dt="2024-08-14T21:43:24.696" v="4923" actId="478"/>
          <ac:spMkLst>
            <pc:docMk/>
            <pc:sldMk cId="763153615" sldId="268"/>
            <ac:spMk id="16" creationId="{09529E84-EA42-094A-3284-5522EC81640E}"/>
          </ac:spMkLst>
        </pc:spChg>
        <pc:spChg chg="mod">
          <ac:chgData name="Gordian, Selina" userId="f2e6ff90-8bf4-4bc8-bed9-6842e9e63bc5" providerId="ADAL" clId="{8959B344-4764-470C-BCBF-863BF0294FF1}" dt="2024-08-28T15:01:38.709" v="6133" actId="14100"/>
          <ac:spMkLst>
            <pc:docMk/>
            <pc:sldMk cId="763153615" sldId="268"/>
            <ac:spMk id="19" creationId="{9E5E8610-4644-6EF9-A59C-9C612418C426}"/>
          </ac:spMkLst>
        </pc:spChg>
      </pc:sldChg>
      <pc:sldChg chg="modSp mod ord setBg">
        <pc:chgData name="Gordian, Selina" userId="f2e6ff90-8bf4-4bc8-bed9-6842e9e63bc5" providerId="ADAL" clId="{8959B344-4764-470C-BCBF-863BF0294FF1}" dt="2024-09-10T13:50:13.970" v="7113" actId="948"/>
        <pc:sldMkLst>
          <pc:docMk/>
          <pc:sldMk cId="3067957666" sldId="269"/>
        </pc:sldMkLst>
        <pc:spChg chg="mod">
          <ac:chgData name="Gordian, Selina" userId="f2e6ff90-8bf4-4bc8-bed9-6842e9e63bc5" providerId="ADAL" clId="{8959B344-4764-470C-BCBF-863BF0294FF1}" dt="2024-08-14T21:43:06.346" v="4918" actId="403"/>
          <ac:spMkLst>
            <pc:docMk/>
            <pc:sldMk cId="3067957666" sldId="269"/>
            <ac:spMk id="2" creationId="{224081C5-282E-D00B-CA8C-3F94A0B86468}"/>
          </ac:spMkLst>
        </pc:spChg>
        <pc:spChg chg="mod">
          <ac:chgData name="Gordian, Selina" userId="f2e6ff90-8bf4-4bc8-bed9-6842e9e63bc5" providerId="ADAL" clId="{8959B344-4764-470C-BCBF-863BF0294FF1}" dt="2024-09-10T13:50:13.970" v="7113" actId="948"/>
          <ac:spMkLst>
            <pc:docMk/>
            <pc:sldMk cId="3067957666" sldId="269"/>
            <ac:spMk id="3" creationId="{9586FE98-0091-8AC2-21EC-080D7F40F741}"/>
          </ac:spMkLst>
        </pc:spChg>
      </pc:sldChg>
      <pc:sldChg chg="addSp delSp modSp mod ord setBg">
        <pc:chgData name="Gordian, Selina" userId="f2e6ff90-8bf4-4bc8-bed9-6842e9e63bc5" providerId="ADAL" clId="{8959B344-4764-470C-BCBF-863BF0294FF1}" dt="2024-09-05T17:50:32.681" v="6884" actId="113"/>
        <pc:sldMkLst>
          <pc:docMk/>
          <pc:sldMk cId="4153962807" sldId="270"/>
        </pc:sldMkLst>
        <pc:spChg chg="mod">
          <ac:chgData name="Gordian, Selina" userId="f2e6ff90-8bf4-4bc8-bed9-6842e9e63bc5" providerId="ADAL" clId="{8959B344-4764-470C-BCBF-863BF0294FF1}" dt="2024-09-05T16:16:35.790" v="6435" actId="403"/>
          <ac:spMkLst>
            <pc:docMk/>
            <pc:sldMk cId="4153962807" sldId="270"/>
            <ac:spMk id="2" creationId="{47F41E8B-8F70-36EE-5812-15A024E58772}"/>
          </ac:spMkLst>
        </pc:spChg>
        <pc:spChg chg="del">
          <ac:chgData name="Gordian, Selina" userId="f2e6ff90-8bf4-4bc8-bed9-6842e9e63bc5" providerId="ADAL" clId="{8959B344-4764-470C-BCBF-863BF0294FF1}" dt="2024-08-14T21:06:01.074" v="4778" actId="478"/>
          <ac:spMkLst>
            <pc:docMk/>
            <pc:sldMk cId="4153962807" sldId="270"/>
            <ac:spMk id="3" creationId="{8C67DE2E-28F6-8DE8-7943-ABD53CC659C9}"/>
          </ac:spMkLst>
        </pc:spChg>
        <pc:spChg chg="add del mod">
          <ac:chgData name="Gordian, Selina" userId="f2e6ff90-8bf4-4bc8-bed9-6842e9e63bc5" providerId="ADAL" clId="{8959B344-4764-470C-BCBF-863BF0294FF1}" dt="2024-08-14T21:06:03.293" v="4779" actId="478"/>
          <ac:spMkLst>
            <pc:docMk/>
            <pc:sldMk cId="4153962807" sldId="270"/>
            <ac:spMk id="6" creationId="{0165F493-6B14-F637-23AC-EFD3AFAC910C}"/>
          </ac:spMkLst>
        </pc:spChg>
        <pc:spChg chg="mod topLvl">
          <ac:chgData name="Gordian, Selina" userId="f2e6ff90-8bf4-4bc8-bed9-6842e9e63bc5" providerId="ADAL" clId="{8959B344-4764-470C-BCBF-863BF0294FF1}" dt="2024-08-14T21:08:16.893" v="4816" actId="14100"/>
          <ac:spMkLst>
            <pc:docMk/>
            <pc:sldMk cId="4153962807" sldId="270"/>
            <ac:spMk id="8" creationId="{0603803E-DADB-8FC7-0392-BB58D6EB2771}"/>
          </ac:spMkLst>
        </pc:spChg>
        <pc:spChg chg="mod topLvl">
          <ac:chgData name="Gordian, Selina" userId="f2e6ff90-8bf4-4bc8-bed9-6842e9e63bc5" providerId="ADAL" clId="{8959B344-4764-470C-BCBF-863BF0294FF1}" dt="2024-09-05T17:50:26.809" v="6882" actId="113"/>
          <ac:spMkLst>
            <pc:docMk/>
            <pc:sldMk cId="4153962807" sldId="270"/>
            <ac:spMk id="9" creationId="{DB155545-62FB-C532-2456-B74B567C40CE}"/>
          </ac:spMkLst>
        </pc:spChg>
        <pc:spChg chg="mod topLvl">
          <ac:chgData name="Gordian, Selina" userId="f2e6ff90-8bf4-4bc8-bed9-6842e9e63bc5" providerId="ADAL" clId="{8959B344-4764-470C-BCBF-863BF0294FF1}" dt="2024-09-05T17:50:29.327" v="6883" actId="113"/>
          <ac:spMkLst>
            <pc:docMk/>
            <pc:sldMk cId="4153962807" sldId="270"/>
            <ac:spMk id="10" creationId="{F9FD3707-877D-33A3-1D0F-139C69556548}"/>
          </ac:spMkLst>
        </pc:spChg>
        <pc:spChg chg="mod topLvl">
          <ac:chgData name="Gordian, Selina" userId="f2e6ff90-8bf4-4bc8-bed9-6842e9e63bc5" providerId="ADAL" clId="{8959B344-4764-470C-BCBF-863BF0294FF1}" dt="2024-09-05T17:50:32.681" v="6884" actId="113"/>
          <ac:spMkLst>
            <pc:docMk/>
            <pc:sldMk cId="4153962807" sldId="270"/>
            <ac:spMk id="11" creationId="{0F63CB31-F918-C103-5032-C90616CD3066}"/>
          </ac:spMkLst>
        </pc:spChg>
        <pc:grpChg chg="del mod">
          <ac:chgData name="Gordian, Selina" userId="f2e6ff90-8bf4-4bc8-bed9-6842e9e63bc5" providerId="ADAL" clId="{8959B344-4764-470C-BCBF-863BF0294FF1}" dt="2024-08-14T21:06:24.833" v="4786" actId="165"/>
          <ac:grpSpMkLst>
            <pc:docMk/>
            <pc:sldMk cId="4153962807" sldId="270"/>
            <ac:grpSpMk id="7" creationId="{25F0FDE0-31E1-FA93-9A9E-4C694B2A9D71}"/>
          </ac:grpSpMkLst>
        </pc:grpChg>
        <pc:graphicFrameChg chg="add del mod modGraphic">
          <ac:chgData name="Gordian, Selina" userId="f2e6ff90-8bf4-4bc8-bed9-6842e9e63bc5" providerId="ADAL" clId="{8959B344-4764-470C-BCBF-863BF0294FF1}" dt="2024-08-14T21:06:21.453" v="4785" actId="18245"/>
          <ac:graphicFrameMkLst>
            <pc:docMk/>
            <pc:sldMk cId="4153962807" sldId="270"/>
            <ac:graphicFrameMk id="4" creationId="{747E4E68-BBD7-3311-09E9-7363D4013F20}"/>
          </ac:graphicFrameMkLst>
        </pc:graphicFrameChg>
      </pc:sldChg>
      <pc:sldChg chg="addSp delSp modSp del mod ord setBg">
        <pc:chgData name="Gordian, Selina" userId="f2e6ff90-8bf4-4bc8-bed9-6842e9e63bc5" providerId="ADAL" clId="{8959B344-4764-470C-BCBF-863BF0294FF1}" dt="2024-09-04T18:15:10.843" v="6224" actId="47"/>
        <pc:sldMkLst>
          <pc:docMk/>
          <pc:sldMk cId="3712934983" sldId="271"/>
        </pc:sldMkLst>
        <pc:spChg chg="mod">
          <ac:chgData name="Gordian, Selina" userId="f2e6ff90-8bf4-4bc8-bed9-6842e9e63bc5" providerId="ADAL" clId="{8959B344-4764-470C-BCBF-863BF0294FF1}" dt="2024-08-14T18:55:17.248" v="4331" actId="20577"/>
          <ac:spMkLst>
            <pc:docMk/>
            <pc:sldMk cId="3712934983" sldId="271"/>
            <ac:spMk id="2" creationId="{309FB75A-D3F4-D77A-75B8-05A7C6302BE8}"/>
          </ac:spMkLst>
        </pc:spChg>
        <pc:spChg chg="del">
          <ac:chgData name="Gordian, Selina" userId="f2e6ff90-8bf4-4bc8-bed9-6842e9e63bc5" providerId="ADAL" clId="{8959B344-4764-470C-BCBF-863BF0294FF1}" dt="2024-08-14T18:55:51.158" v="4337" actId="478"/>
          <ac:spMkLst>
            <pc:docMk/>
            <pc:sldMk cId="3712934983" sldId="271"/>
            <ac:spMk id="3" creationId="{0ECBC43C-5AA2-0A4C-5EDA-A68C039F5C15}"/>
          </ac:spMkLst>
        </pc:spChg>
        <pc:spChg chg="add del mod">
          <ac:chgData name="Gordian, Selina" userId="f2e6ff90-8bf4-4bc8-bed9-6842e9e63bc5" providerId="ADAL" clId="{8959B344-4764-470C-BCBF-863BF0294FF1}" dt="2024-08-14T18:55:53.528" v="4338" actId="478"/>
          <ac:spMkLst>
            <pc:docMk/>
            <pc:sldMk cId="3712934983" sldId="271"/>
            <ac:spMk id="8" creationId="{1B270DAB-6AE1-06FF-E2D7-2167EC5E788C}"/>
          </ac:spMkLst>
        </pc:spChg>
        <pc:picChg chg="del">
          <ac:chgData name="Gordian, Selina" userId="f2e6ff90-8bf4-4bc8-bed9-6842e9e63bc5" providerId="ADAL" clId="{8959B344-4764-470C-BCBF-863BF0294FF1}" dt="2024-08-14T18:55:21.168" v="4332" actId="478"/>
          <ac:picMkLst>
            <pc:docMk/>
            <pc:sldMk cId="3712934983" sldId="271"/>
            <ac:picMk id="5" creationId="{92FA1DF2-FEEF-4E82-64A4-43BA343B7DCD}"/>
          </ac:picMkLst>
        </pc:picChg>
        <pc:picChg chg="add mod">
          <ac:chgData name="Gordian, Selina" userId="f2e6ff90-8bf4-4bc8-bed9-6842e9e63bc5" providerId="ADAL" clId="{8959B344-4764-470C-BCBF-863BF0294FF1}" dt="2024-08-14T18:55:56.860" v="4339" actId="1076"/>
          <ac:picMkLst>
            <pc:docMk/>
            <pc:sldMk cId="3712934983" sldId="271"/>
            <ac:picMk id="6" creationId="{7A6B3ED0-1842-0258-34D3-2B74BA895953}"/>
          </ac:picMkLst>
        </pc:picChg>
      </pc:sldChg>
      <pc:sldChg chg="modSp mod ord setBg">
        <pc:chgData name="Gordian, Selina" userId="f2e6ff90-8bf4-4bc8-bed9-6842e9e63bc5" providerId="ADAL" clId="{8959B344-4764-470C-BCBF-863BF0294FF1}" dt="2024-09-10T13:42:57.008" v="7029" actId="948"/>
        <pc:sldMkLst>
          <pc:docMk/>
          <pc:sldMk cId="1260895282" sldId="272"/>
        </pc:sldMkLst>
        <pc:spChg chg="mod">
          <ac:chgData name="Gordian, Selina" userId="f2e6ff90-8bf4-4bc8-bed9-6842e9e63bc5" providerId="ADAL" clId="{8959B344-4764-470C-BCBF-863BF0294FF1}" dt="2024-08-14T21:43:41.452" v="4927" actId="403"/>
          <ac:spMkLst>
            <pc:docMk/>
            <pc:sldMk cId="1260895282" sldId="272"/>
            <ac:spMk id="2" creationId="{685FC51F-8D95-D0E7-44E6-7ED5C9533087}"/>
          </ac:spMkLst>
        </pc:spChg>
        <pc:spChg chg="mod">
          <ac:chgData name="Gordian, Selina" userId="f2e6ff90-8bf4-4bc8-bed9-6842e9e63bc5" providerId="ADAL" clId="{8959B344-4764-470C-BCBF-863BF0294FF1}" dt="2024-09-10T13:42:57.008" v="7029" actId="948"/>
          <ac:spMkLst>
            <pc:docMk/>
            <pc:sldMk cId="1260895282" sldId="272"/>
            <ac:spMk id="3" creationId="{7FD32E33-A328-D6ED-0138-C15DE5E5A8B7}"/>
          </ac:spMkLst>
        </pc:spChg>
      </pc:sldChg>
      <pc:sldChg chg="modSp mod ord setBg">
        <pc:chgData name="Gordian, Selina" userId="f2e6ff90-8bf4-4bc8-bed9-6842e9e63bc5" providerId="ADAL" clId="{8959B344-4764-470C-BCBF-863BF0294FF1}" dt="2024-09-16T22:37:40.971" v="7839" actId="20577"/>
        <pc:sldMkLst>
          <pc:docMk/>
          <pc:sldMk cId="2714235063" sldId="273"/>
        </pc:sldMkLst>
        <pc:spChg chg="mod">
          <ac:chgData name="Gordian, Selina" userId="f2e6ff90-8bf4-4bc8-bed9-6842e9e63bc5" providerId="ADAL" clId="{8959B344-4764-470C-BCBF-863BF0294FF1}" dt="2024-08-14T15:30:25.296" v="1617" actId="403"/>
          <ac:spMkLst>
            <pc:docMk/>
            <pc:sldMk cId="2714235063" sldId="273"/>
            <ac:spMk id="2" creationId="{65D3844D-B5B4-ADD2-55E4-DD75895FB0CA}"/>
          </ac:spMkLst>
        </pc:spChg>
        <pc:spChg chg="mod">
          <ac:chgData name="Gordian, Selina" userId="f2e6ff90-8bf4-4bc8-bed9-6842e9e63bc5" providerId="ADAL" clId="{8959B344-4764-470C-BCBF-863BF0294FF1}" dt="2024-09-16T22:37:40.971" v="7839" actId="20577"/>
          <ac:spMkLst>
            <pc:docMk/>
            <pc:sldMk cId="2714235063" sldId="273"/>
            <ac:spMk id="3" creationId="{EBFB8F50-6133-4528-4343-6F133967245F}"/>
          </ac:spMkLst>
        </pc:spChg>
      </pc:sldChg>
      <pc:sldChg chg="modSp mod ord setBg">
        <pc:chgData name="Gordian, Selina" userId="f2e6ff90-8bf4-4bc8-bed9-6842e9e63bc5" providerId="ADAL" clId="{8959B344-4764-470C-BCBF-863BF0294FF1}" dt="2024-09-10T13:52:27.006" v="7195" actId="948"/>
        <pc:sldMkLst>
          <pc:docMk/>
          <pc:sldMk cId="816865215" sldId="274"/>
        </pc:sldMkLst>
        <pc:spChg chg="mod">
          <ac:chgData name="Gordian, Selina" userId="f2e6ff90-8bf4-4bc8-bed9-6842e9e63bc5" providerId="ADAL" clId="{8959B344-4764-470C-BCBF-863BF0294FF1}" dt="2024-09-05T16:13:40.710" v="6414" actId="403"/>
          <ac:spMkLst>
            <pc:docMk/>
            <pc:sldMk cId="816865215" sldId="274"/>
            <ac:spMk id="2" creationId="{9BBE8150-0BA6-F990-5B63-2FB98B173AAA}"/>
          </ac:spMkLst>
        </pc:spChg>
        <pc:spChg chg="mod">
          <ac:chgData name="Gordian, Selina" userId="f2e6ff90-8bf4-4bc8-bed9-6842e9e63bc5" providerId="ADAL" clId="{8959B344-4764-470C-BCBF-863BF0294FF1}" dt="2024-09-10T13:52:27.006" v="7195" actId="948"/>
          <ac:spMkLst>
            <pc:docMk/>
            <pc:sldMk cId="816865215" sldId="274"/>
            <ac:spMk id="3" creationId="{EB8BB93B-374C-8171-9958-92C01EC3766B}"/>
          </ac:spMkLst>
        </pc:spChg>
      </pc:sldChg>
      <pc:sldChg chg="addSp delSp modSp mod ord delAnim modAnim">
        <pc:chgData name="Gordian, Selina" userId="f2e6ff90-8bf4-4bc8-bed9-6842e9e63bc5" providerId="ADAL" clId="{8959B344-4764-470C-BCBF-863BF0294FF1}" dt="2024-08-13T18:55:25.558" v="344" actId="208"/>
        <pc:sldMkLst>
          <pc:docMk/>
          <pc:sldMk cId="3130043903" sldId="275"/>
        </pc:sldMkLst>
        <pc:spChg chg="del">
          <ac:chgData name="Gordian, Selina" userId="f2e6ff90-8bf4-4bc8-bed9-6842e9e63bc5" providerId="ADAL" clId="{8959B344-4764-470C-BCBF-863BF0294FF1}" dt="2024-08-13T18:31:45.148" v="35" actId="478"/>
          <ac:spMkLst>
            <pc:docMk/>
            <pc:sldMk cId="3130043903" sldId="275"/>
            <ac:spMk id="2" creationId="{DACA90B2-57EE-18A9-869C-4F1D4AE46EF8}"/>
          </ac:spMkLst>
        </pc:spChg>
        <pc:spChg chg="del">
          <ac:chgData name="Gordian, Selina" userId="f2e6ff90-8bf4-4bc8-bed9-6842e9e63bc5" providerId="ADAL" clId="{8959B344-4764-470C-BCBF-863BF0294FF1}" dt="2024-08-13T18:31:42.694" v="34" actId="478"/>
          <ac:spMkLst>
            <pc:docMk/>
            <pc:sldMk cId="3130043903" sldId="275"/>
            <ac:spMk id="3" creationId="{76B9E78C-B62A-E521-E80C-7DF093155521}"/>
          </ac:spMkLst>
        </pc:spChg>
        <pc:spChg chg="del mod">
          <ac:chgData name="Gordian, Selina" userId="f2e6ff90-8bf4-4bc8-bed9-6842e9e63bc5" providerId="ADAL" clId="{8959B344-4764-470C-BCBF-863BF0294FF1}" dt="2024-08-13T18:32:24.531" v="45" actId="478"/>
          <ac:spMkLst>
            <pc:docMk/>
            <pc:sldMk cId="3130043903" sldId="275"/>
            <ac:spMk id="67" creationId="{6B4E633A-D4B8-D315-BD72-639CE0E09D1D}"/>
          </ac:spMkLst>
        </pc:spChg>
        <pc:spChg chg="del mod">
          <ac:chgData name="Gordian, Selina" userId="f2e6ff90-8bf4-4bc8-bed9-6842e9e63bc5" providerId="ADAL" clId="{8959B344-4764-470C-BCBF-863BF0294FF1}" dt="2024-08-13T18:32:22.791" v="44" actId="478"/>
          <ac:spMkLst>
            <pc:docMk/>
            <pc:sldMk cId="3130043903" sldId="275"/>
            <ac:spMk id="68" creationId="{A4E4547F-3E3C-E6DA-E39B-55C3BCFA8752}"/>
          </ac:spMkLst>
        </pc:spChg>
        <pc:spChg chg="del mod">
          <ac:chgData name="Gordian, Selina" userId="f2e6ff90-8bf4-4bc8-bed9-6842e9e63bc5" providerId="ADAL" clId="{8959B344-4764-470C-BCBF-863BF0294FF1}" dt="2024-08-13T18:32:29.437" v="48" actId="478"/>
          <ac:spMkLst>
            <pc:docMk/>
            <pc:sldMk cId="3130043903" sldId="275"/>
            <ac:spMk id="69" creationId="{636CA190-386F-F8DB-CC3A-933FA3B1E8BE}"/>
          </ac:spMkLst>
        </pc:spChg>
        <pc:spChg chg="del mod">
          <ac:chgData name="Gordian, Selina" userId="f2e6ff90-8bf4-4bc8-bed9-6842e9e63bc5" providerId="ADAL" clId="{8959B344-4764-470C-BCBF-863BF0294FF1}" dt="2024-08-13T18:32:28.137" v="47" actId="478"/>
          <ac:spMkLst>
            <pc:docMk/>
            <pc:sldMk cId="3130043903" sldId="275"/>
            <ac:spMk id="70" creationId="{5B9941A9-A12E-7CFC-0239-01D162157CDF}"/>
          </ac:spMkLst>
        </pc:spChg>
        <pc:spChg chg="del mod">
          <ac:chgData name="Gordian, Selina" userId="f2e6ff90-8bf4-4bc8-bed9-6842e9e63bc5" providerId="ADAL" clId="{8959B344-4764-470C-BCBF-863BF0294FF1}" dt="2024-08-13T18:32:26.277" v="46" actId="478"/>
          <ac:spMkLst>
            <pc:docMk/>
            <pc:sldMk cId="3130043903" sldId="275"/>
            <ac:spMk id="71" creationId="{18EC69D7-BDF2-1BF1-756B-B568A63761A3}"/>
          </ac:spMkLst>
        </pc:spChg>
        <pc:spChg chg="mod">
          <ac:chgData name="Gordian, Selina" userId="f2e6ff90-8bf4-4bc8-bed9-6842e9e63bc5" providerId="ADAL" clId="{8959B344-4764-470C-BCBF-863BF0294FF1}" dt="2024-08-13T18:55:25.558" v="344" actId="208"/>
          <ac:spMkLst>
            <pc:docMk/>
            <pc:sldMk cId="3130043903" sldId="275"/>
            <ac:spMk id="74" creationId="{4602C884-1FF0-0A80-884B-5D95D3758E2D}"/>
          </ac:spMkLst>
        </pc:spChg>
        <pc:grpChg chg="mod">
          <ac:chgData name="Gordian, Selina" userId="f2e6ff90-8bf4-4bc8-bed9-6842e9e63bc5" providerId="ADAL" clId="{8959B344-4764-470C-BCBF-863BF0294FF1}" dt="2024-08-13T18:36:37.483" v="87" actId="196"/>
          <ac:grpSpMkLst>
            <pc:docMk/>
            <pc:sldMk cId="3130043903" sldId="275"/>
            <ac:grpSpMk id="11" creationId="{F12A0529-97ED-9704-392B-5089DA2E57A9}"/>
          </ac:grpSpMkLst>
        </pc:grpChg>
        <pc:grpChg chg="mod">
          <ac:chgData name="Gordian, Selina" userId="f2e6ff90-8bf4-4bc8-bed9-6842e9e63bc5" providerId="ADAL" clId="{8959B344-4764-470C-BCBF-863BF0294FF1}" dt="2024-08-13T18:38:28.382" v="104" actId="1076"/>
          <ac:grpSpMkLst>
            <pc:docMk/>
            <pc:sldMk cId="3130043903" sldId="275"/>
            <ac:grpSpMk id="15" creationId="{5FD5C235-000F-2E0C-E90B-5AA29821875D}"/>
          </ac:grpSpMkLst>
        </pc:grpChg>
        <pc:grpChg chg="mod">
          <ac:chgData name="Gordian, Selina" userId="f2e6ff90-8bf4-4bc8-bed9-6842e9e63bc5" providerId="ADAL" clId="{8959B344-4764-470C-BCBF-863BF0294FF1}" dt="2024-08-13T18:38:23.962" v="103" actId="1076"/>
          <ac:grpSpMkLst>
            <pc:docMk/>
            <pc:sldMk cId="3130043903" sldId="275"/>
            <ac:grpSpMk id="18" creationId="{726760A1-EFE1-CF07-D442-4A925FD95ACE}"/>
          </ac:grpSpMkLst>
        </pc:grpChg>
        <pc:grpChg chg="mod">
          <ac:chgData name="Gordian, Selina" userId="f2e6ff90-8bf4-4bc8-bed9-6842e9e63bc5" providerId="ADAL" clId="{8959B344-4764-470C-BCBF-863BF0294FF1}" dt="2024-08-13T18:35:00.795" v="74" actId="1076"/>
          <ac:grpSpMkLst>
            <pc:docMk/>
            <pc:sldMk cId="3130043903" sldId="275"/>
            <ac:grpSpMk id="21" creationId="{78980C9C-E7F0-BB12-2830-3496022BC126}"/>
          </ac:grpSpMkLst>
        </pc:grpChg>
        <pc:grpChg chg="mod">
          <ac:chgData name="Gordian, Selina" userId="f2e6ff90-8bf4-4bc8-bed9-6842e9e63bc5" providerId="ADAL" clId="{8959B344-4764-470C-BCBF-863BF0294FF1}" dt="2024-08-13T18:35:00.795" v="74" actId="1076"/>
          <ac:grpSpMkLst>
            <pc:docMk/>
            <pc:sldMk cId="3130043903" sldId="275"/>
            <ac:grpSpMk id="31" creationId="{E93B5CBF-E413-F382-F2F1-F7C53932F969}"/>
          </ac:grpSpMkLst>
        </pc:grpChg>
        <pc:grpChg chg="mod">
          <ac:chgData name="Gordian, Selina" userId="f2e6ff90-8bf4-4bc8-bed9-6842e9e63bc5" providerId="ADAL" clId="{8959B344-4764-470C-BCBF-863BF0294FF1}" dt="2024-08-13T18:35:00.795" v="74" actId="1076"/>
          <ac:grpSpMkLst>
            <pc:docMk/>
            <pc:sldMk cId="3130043903" sldId="275"/>
            <ac:grpSpMk id="40" creationId="{0419FCE2-522D-0D7A-9E0D-4D0DEB22E9DE}"/>
          </ac:grpSpMkLst>
        </pc:grpChg>
        <pc:picChg chg="mod">
          <ac:chgData name="Gordian, Selina" userId="f2e6ff90-8bf4-4bc8-bed9-6842e9e63bc5" providerId="ADAL" clId="{8959B344-4764-470C-BCBF-863BF0294FF1}" dt="2024-08-13T18:38:09.216" v="102" actId="14100"/>
          <ac:picMkLst>
            <pc:docMk/>
            <pc:sldMk cId="3130043903" sldId="275"/>
            <ac:picMk id="4" creationId="{F935B7C2-6F65-C3FA-AB91-E28CE579E514}"/>
          </ac:picMkLst>
        </pc:picChg>
        <pc:picChg chg="mod">
          <ac:chgData name="Gordian, Selina" userId="f2e6ff90-8bf4-4bc8-bed9-6842e9e63bc5" providerId="ADAL" clId="{8959B344-4764-470C-BCBF-863BF0294FF1}" dt="2024-08-13T18:38:04.022" v="100" actId="1076"/>
          <ac:picMkLst>
            <pc:docMk/>
            <pc:sldMk cId="3130043903" sldId="275"/>
            <ac:picMk id="5" creationId="{590FCDD4-871F-4619-292F-94C6D46142CA}"/>
          </ac:picMkLst>
        </pc:picChg>
        <pc:picChg chg="mod">
          <ac:chgData name="Gordian, Selina" userId="f2e6ff90-8bf4-4bc8-bed9-6842e9e63bc5" providerId="ADAL" clId="{8959B344-4764-470C-BCBF-863BF0294FF1}" dt="2024-08-13T18:35:00.795" v="74" actId="1076"/>
          <ac:picMkLst>
            <pc:docMk/>
            <pc:sldMk cId="3130043903" sldId="275"/>
            <ac:picMk id="6" creationId="{60622F97-581B-A92A-E362-01A608AA447F}"/>
          </ac:picMkLst>
        </pc:picChg>
        <pc:picChg chg="mod">
          <ac:chgData name="Gordian, Selina" userId="f2e6ff90-8bf4-4bc8-bed9-6842e9e63bc5" providerId="ADAL" clId="{8959B344-4764-470C-BCBF-863BF0294FF1}" dt="2024-08-13T18:35:00.795" v="74" actId="1076"/>
          <ac:picMkLst>
            <pc:docMk/>
            <pc:sldMk cId="3130043903" sldId="275"/>
            <ac:picMk id="7" creationId="{5E69E4A7-1F31-7FE8-C8C7-7E87A1A0845B}"/>
          </ac:picMkLst>
        </pc:picChg>
        <pc:picChg chg="mod">
          <ac:chgData name="Gordian, Selina" userId="f2e6ff90-8bf4-4bc8-bed9-6842e9e63bc5" providerId="ADAL" clId="{8959B344-4764-470C-BCBF-863BF0294FF1}" dt="2024-08-13T18:35:00.795" v="74" actId="1076"/>
          <ac:picMkLst>
            <pc:docMk/>
            <pc:sldMk cId="3130043903" sldId="275"/>
            <ac:picMk id="8" creationId="{DBADE301-8A8E-F610-77E4-B05D1781D52E}"/>
          </ac:picMkLst>
        </pc:picChg>
        <pc:picChg chg="mod">
          <ac:chgData name="Gordian, Selina" userId="f2e6ff90-8bf4-4bc8-bed9-6842e9e63bc5" providerId="ADAL" clId="{8959B344-4764-470C-BCBF-863BF0294FF1}" dt="2024-08-13T18:35:00.795" v="74" actId="1076"/>
          <ac:picMkLst>
            <pc:docMk/>
            <pc:sldMk cId="3130043903" sldId="275"/>
            <ac:picMk id="9" creationId="{9711477E-AB7A-09F2-1EE8-668C06637B4D}"/>
          </ac:picMkLst>
        </pc:picChg>
        <pc:picChg chg="mod">
          <ac:chgData name="Gordian, Selina" userId="f2e6ff90-8bf4-4bc8-bed9-6842e9e63bc5" providerId="ADAL" clId="{8959B344-4764-470C-BCBF-863BF0294FF1}" dt="2024-08-13T18:35:00.795" v="74" actId="1076"/>
          <ac:picMkLst>
            <pc:docMk/>
            <pc:sldMk cId="3130043903" sldId="275"/>
            <ac:picMk id="10" creationId="{232EE4BC-F105-009A-A050-5A40C00B9F77}"/>
          </ac:picMkLst>
        </pc:picChg>
        <pc:picChg chg="mod">
          <ac:chgData name="Gordian, Selina" userId="f2e6ff90-8bf4-4bc8-bed9-6842e9e63bc5" providerId="ADAL" clId="{8959B344-4764-470C-BCBF-863BF0294FF1}" dt="2024-08-13T18:37:54.469" v="97" actId="1076"/>
          <ac:picMkLst>
            <pc:docMk/>
            <pc:sldMk cId="3130043903" sldId="275"/>
            <ac:picMk id="14" creationId="{D69EBCF1-2B6F-5F46-671B-0943B2BA3531}"/>
          </ac:picMkLst>
        </pc:picChg>
        <pc:picChg chg="mod">
          <ac:chgData name="Gordian, Selina" userId="f2e6ff90-8bf4-4bc8-bed9-6842e9e63bc5" providerId="ADAL" clId="{8959B344-4764-470C-BCBF-863BF0294FF1}" dt="2024-08-13T18:35:00.795" v="74" actId="1076"/>
          <ac:picMkLst>
            <pc:docMk/>
            <pc:sldMk cId="3130043903" sldId="275"/>
            <ac:picMk id="22" creationId="{6E84A891-0236-27B7-1C43-9A0CD879FBA3}"/>
          </ac:picMkLst>
        </pc:picChg>
        <pc:picChg chg="mod">
          <ac:chgData name="Gordian, Selina" userId="f2e6ff90-8bf4-4bc8-bed9-6842e9e63bc5" providerId="ADAL" clId="{8959B344-4764-470C-BCBF-863BF0294FF1}" dt="2024-08-13T18:35:00.795" v="74" actId="1076"/>
          <ac:picMkLst>
            <pc:docMk/>
            <pc:sldMk cId="3130043903" sldId="275"/>
            <ac:picMk id="23" creationId="{8F949BA2-72AC-94CA-A277-7219DEC3409F}"/>
          </ac:picMkLst>
        </pc:picChg>
        <pc:picChg chg="mod">
          <ac:chgData name="Gordian, Selina" userId="f2e6ff90-8bf4-4bc8-bed9-6842e9e63bc5" providerId="ADAL" clId="{8959B344-4764-470C-BCBF-863BF0294FF1}" dt="2024-08-13T18:35:00.795" v="74" actId="1076"/>
          <ac:picMkLst>
            <pc:docMk/>
            <pc:sldMk cId="3130043903" sldId="275"/>
            <ac:picMk id="24" creationId="{FA8DA62B-24D8-9AB5-446F-93861DEBFE71}"/>
          </ac:picMkLst>
        </pc:picChg>
        <pc:picChg chg="mod">
          <ac:chgData name="Gordian, Selina" userId="f2e6ff90-8bf4-4bc8-bed9-6842e9e63bc5" providerId="ADAL" clId="{8959B344-4764-470C-BCBF-863BF0294FF1}" dt="2024-08-13T18:35:00.795" v="74" actId="1076"/>
          <ac:picMkLst>
            <pc:docMk/>
            <pc:sldMk cId="3130043903" sldId="275"/>
            <ac:picMk id="25" creationId="{319CDE0E-82EF-1593-8E30-289CD9061EFD}"/>
          </ac:picMkLst>
        </pc:picChg>
        <pc:picChg chg="mod">
          <ac:chgData name="Gordian, Selina" userId="f2e6ff90-8bf4-4bc8-bed9-6842e9e63bc5" providerId="ADAL" clId="{8959B344-4764-470C-BCBF-863BF0294FF1}" dt="2024-08-13T18:35:00.795" v="74" actId="1076"/>
          <ac:picMkLst>
            <pc:docMk/>
            <pc:sldMk cId="3130043903" sldId="275"/>
            <ac:picMk id="26" creationId="{981EA946-5D51-80FD-E7A0-0A70F58B1F9A}"/>
          </ac:picMkLst>
        </pc:picChg>
        <pc:picChg chg="mod">
          <ac:chgData name="Gordian, Selina" userId="f2e6ff90-8bf4-4bc8-bed9-6842e9e63bc5" providerId="ADAL" clId="{8959B344-4764-470C-BCBF-863BF0294FF1}" dt="2024-08-13T18:35:00.795" v="74" actId="1076"/>
          <ac:picMkLst>
            <pc:docMk/>
            <pc:sldMk cId="3130043903" sldId="275"/>
            <ac:picMk id="27" creationId="{09ED0DB5-89FF-3B2D-41FD-157B453AA09F}"/>
          </ac:picMkLst>
        </pc:picChg>
        <pc:picChg chg="mod">
          <ac:chgData name="Gordian, Selina" userId="f2e6ff90-8bf4-4bc8-bed9-6842e9e63bc5" providerId="ADAL" clId="{8959B344-4764-470C-BCBF-863BF0294FF1}" dt="2024-08-13T18:35:00.795" v="74" actId="1076"/>
          <ac:picMkLst>
            <pc:docMk/>
            <pc:sldMk cId="3130043903" sldId="275"/>
            <ac:picMk id="28" creationId="{6ACE62EB-57C0-1221-D421-D2DCEFD0BB1A}"/>
          </ac:picMkLst>
        </pc:picChg>
        <pc:picChg chg="mod">
          <ac:chgData name="Gordian, Selina" userId="f2e6ff90-8bf4-4bc8-bed9-6842e9e63bc5" providerId="ADAL" clId="{8959B344-4764-470C-BCBF-863BF0294FF1}" dt="2024-08-13T18:35:00.795" v="74" actId="1076"/>
          <ac:picMkLst>
            <pc:docMk/>
            <pc:sldMk cId="3130043903" sldId="275"/>
            <ac:picMk id="29" creationId="{0D00C8AB-9016-7359-9915-9FDA8255F3F8}"/>
          </ac:picMkLst>
        </pc:picChg>
        <pc:picChg chg="mod">
          <ac:chgData name="Gordian, Selina" userId="f2e6ff90-8bf4-4bc8-bed9-6842e9e63bc5" providerId="ADAL" clId="{8959B344-4764-470C-BCBF-863BF0294FF1}" dt="2024-08-13T18:35:00.795" v="74" actId="1076"/>
          <ac:picMkLst>
            <pc:docMk/>
            <pc:sldMk cId="3130043903" sldId="275"/>
            <ac:picMk id="30" creationId="{48488754-5812-345B-E0FB-3B9CB9A408ED}"/>
          </ac:picMkLst>
        </pc:picChg>
        <pc:picChg chg="mod">
          <ac:chgData name="Gordian, Selina" userId="f2e6ff90-8bf4-4bc8-bed9-6842e9e63bc5" providerId="ADAL" clId="{8959B344-4764-470C-BCBF-863BF0294FF1}" dt="2024-08-13T18:35:00.795" v="74" actId="1076"/>
          <ac:picMkLst>
            <pc:docMk/>
            <pc:sldMk cId="3130043903" sldId="275"/>
            <ac:picMk id="32" creationId="{F11A0713-9102-A591-D27E-34966C2ACC8F}"/>
          </ac:picMkLst>
        </pc:picChg>
        <pc:picChg chg="mod">
          <ac:chgData name="Gordian, Selina" userId="f2e6ff90-8bf4-4bc8-bed9-6842e9e63bc5" providerId="ADAL" clId="{8959B344-4764-470C-BCBF-863BF0294FF1}" dt="2024-08-13T18:35:00.795" v="74" actId="1076"/>
          <ac:picMkLst>
            <pc:docMk/>
            <pc:sldMk cId="3130043903" sldId="275"/>
            <ac:picMk id="33" creationId="{342DA381-9491-0DA2-AD50-FF181A9C3576}"/>
          </ac:picMkLst>
        </pc:picChg>
        <pc:picChg chg="mod">
          <ac:chgData name="Gordian, Selina" userId="f2e6ff90-8bf4-4bc8-bed9-6842e9e63bc5" providerId="ADAL" clId="{8959B344-4764-470C-BCBF-863BF0294FF1}" dt="2024-08-13T18:35:00.795" v="74" actId="1076"/>
          <ac:picMkLst>
            <pc:docMk/>
            <pc:sldMk cId="3130043903" sldId="275"/>
            <ac:picMk id="34" creationId="{5F8528E0-B584-9A95-CCE3-3A293770B6FE}"/>
          </ac:picMkLst>
        </pc:picChg>
        <pc:picChg chg="mod">
          <ac:chgData name="Gordian, Selina" userId="f2e6ff90-8bf4-4bc8-bed9-6842e9e63bc5" providerId="ADAL" clId="{8959B344-4764-470C-BCBF-863BF0294FF1}" dt="2024-08-13T18:35:00.795" v="74" actId="1076"/>
          <ac:picMkLst>
            <pc:docMk/>
            <pc:sldMk cId="3130043903" sldId="275"/>
            <ac:picMk id="35" creationId="{32D1B393-7E61-639E-7BEE-E24BA156704C}"/>
          </ac:picMkLst>
        </pc:picChg>
        <pc:picChg chg="mod">
          <ac:chgData name="Gordian, Selina" userId="f2e6ff90-8bf4-4bc8-bed9-6842e9e63bc5" providerId="ADAL" clId="{8959B344-4764-470C-BCBF-863BF0294FF1}" dt="2024-08-13T18:35:00.795" v="74" actId="1076"/>
          <ac:picMkLst>
            <pc:docMk/>
            <pc:sldMk cId="3130043903" sldId="275"/>
            <ac:picMk id="36" creationId="{99BFA447-CCAE-8B7B-47E5-3A0D41C665BC}"/>
          </ac:picMkLst>
        </pc:picChg>
        <pc:picChg chg="mod">
          <ac:chgData name="Gordian, Selina" userId="f2e6ff90-8bf4-4bc8-bed9-6842e9e63bc5" providerId="ADAL" clId="{8959B344-4764-470C-BCBF-863BF0294FF1}" dt="2024-08-13T18:35:00.795" v="74" actId="1076"/>
          <ac:picMkLst>
            <pc:docMk/>
            <pc:sldMk cId="3130043903" sldId="275"/>
            <ac:picMk id="37" creationId="{2D34D83E-CBFD-C017-07EC-EC0014A5CD0C}"/>
          </ac:picMkLst>
        </pc:picChg>
        <pc:picChg chg="mod">
          <ac:chgData name="Gordian, Selina" userId="f2e6ff90-8bf4-4bc8-bed9-6842e9e63bc5" providerId="ADAL" clId="{8959B344-4764-470C-BCBF-863BF0294FF1}" dt="2024-08-13T18:35:00.795" v="74" actId="1076"/>
          <ac:picMkLst>
            <pc:docMk/>
            <pc:sldMk cId="3130043903" sldId="275"/>
            <ac:picMk id="38" creationId="{91ECEE0B-CEEF-DAEB-34D4-8D7731457985}"/>
          </ac:picMkLst>
        </pc:picChg>
        <pc:picChg chg="mod">
          <ac:chgData name="Gordian, Selina" userId="f2e6ff90-8bf4-4bc8-bed9-6842e9e63bc5" providerId="ADAL" clId="{8959B344-4764-470C-BCBF-863BF0294FF1}" dt="2024-08-13T18:35:00.795" v="74" actId="1076"/>
          <ac:picMkLst>
            <pc:docMk/>
            <pc:sldMk cId="3130043903" sldId="275"/>
            <ac:picMk id="39" creationId="{15F6D47D-883F-A5DC-7845-975AAC752D3D}"/>
          </ac:picMkLst>
        </pc:picChg>
        <pc:picChg chg="mod">
          <ac:chgData name="Gordian, Selina" userId="f2e6ff90-8bf4-4bc8-bed9-6842e9e63bc5" providerId="ADAL" clId="{8959B344-4764-470C-BCBF-863BF0294FF1}" dt="2024-08-13T18:35:00.795" v="74" actId="1076"/>
          <ac:picMkLst>
            <pc:docMk/>
            <pc:sldMk cId="3130043903" sldId="275"/>
            <ac:picMk id="41" creationId="{21177C57-36D5-00C0-A88C-AE26066FAEF0}"/>
          </ac:picMkLst>
        </pc:picChg>
        <pc:picChg chg="mod">
          <ac:chgData name="Gordian, Selina" userId="f2e6ff90-8bf4-4bc8-bed9-6842e9e63bc5" providerId="ADAL" clId="{8959B344-4764-470C-BCBF-863BF0294FF1}" dt="2024-08-13T18:35:00.795" v="74" actId="1076"/>
          <ac:picMkLst>
            <pc:docMk/>
            <pc:sldMk cId="3130043903" sldId="275"/>
            <ac:picMk id="42" creationId="{37744688-4DF3-B54D-6A5C-0ACEE5FFACE3}"/>
          </ac:picMkLst>
        </pc:picChg>
        <pc:picChg chg="mod">
          <ac:chgData name="Gordian, Selina" userId="f2e6ff90-8bf4-4bc8-bed9-6842e9e63bc5" providerId="ADAL" clId="{8959B344-4764-470C-BCBF-863BF0294FF1}" dt="2024-08-13T18:35:00.795" v="74" actId="1076"/>
          <ac:picMkLst>
            <pc:docMk/>
            <pc:sldMk cId="3130043903" sldId="275"/>
            <ac:picMk id="43" creationId="{7CEF9ECC-AA76-27BF-7F13-3224967535F3}"/>
          </ac:picMkLst>
        </pc:picChg>
        <pc:picChg chg="mod">
          <ac:chgData name="Gordian, Selina" userId="f2e6ff90-8bf4-4bc8-bed9-6842e9e63bc5" providerId="ADAL" clId="{8959B344-4764-470C-BCBF-863BF0294FF1}" dt="2024-08-13T18:35:00.795" v="74" actId="1076"/>
          <ac:picMkLst>
            <pc:docMk/>
            <pc:sldMk cId="3130043903" sldId="275"/>
            <ac:picMk id="44" creationId="{F96F0EE5-E9B8-50BB-4191-2FCCBC5E8F10}"/>
          </ac:picMkLst>
        </pc:picChg>
        <pc:picChg chg="mod">
          <ac:chgData name="Gordian, Selina" userId="f2e6ff90-8bf4-4bc8-bed9-6842e9e63bc5" providerId="ADAL" clId="{8959B344-4764-470C-BCBF-863BF0294FF1}" dt="2024-08-13T18:35:00.795" v="74" actId="1076"/>
          <ac:picMkLst>
            <pc:docMk/>
            <pc:sldMk cId="3130043903" sldId="275"/>
            <ac:picMk id="45" creationId="{F2DFFF57-0486-83CE-6BE2-E1E5B9EC20B3}"/>
          </ac:picMkLst>
        </pc:picChg>
        <pc:picChg chg="mod">
          <ac:chgData name="Gordian, Selina" userId="f2e6ff90-8bf4-4bc8-bed9-6842e9e63bc5" providerId="ADAL" clId="{8959B344-4764-470C-BCBF-863BF0294FF1}" dt="2024-08-13T18:35:00.795" v="74" actId="1076"/>
          <ac:picMkLst>
            <pc:docMk/>
            <pc:sldMk cId="3130043903" sldId="275"/>
            <ac:picMk id="46" creationId="{4EC1D595-C398-D496-8BB2-7E23FFB231A2}"/>
          </ac:picMkLst>
        </pc:picChg>
        <pc:picChg chg="mod">
          <ac:chgData name="Gordian, Selina" userId="f2e6ff90-8bf4-4bc8-bed9-6842e9e63bc5" providerId="ADAL" clId="{8959B344-4764-470C-BCBF-863BF0294FF1}" dt="2024-08-13T18:35:00.795" v="74" actId="1076"/>
          <ac:picMkLst>
            <pc:docMk/>
            <pc:sldMk cId="3130043903" sldId="275"/>
            <ac:picMk id="47" creationId="{C6F57296-8F92-B881-FA88-9348494093BA}"/>
          </ac:picMkLst>
        </pc:picChg>
        <pc:picChg chg="mod">
          <ac:chgData name="Gordian, Selina" userId="f2e6ff90-8bf4-4bc8-bed9-6842e9e63bc5" providerId="ADAL" clId="{8959B344-4764-470C-BCBF-863BF0294FF1}" dt="2024-08-13T18:35:00.795" v="74" actId="1076"/>
          <ac:picMkLst>
            <pc:docMk/>
            <pc:sldMk cId="3130043903" sldId="275"/>
            <ac:picMk id="48" creationId="{D3CC1BC2-74DF-6E64-3D88-2E993134FBE0}"/>
          </ac:picMkLst>
        </pc:picChg>
        <pc:picChg chg="mod">
          <ac:chgData name="Gordian, Selina" userId="f2e6ff90-8bf4-4bc8-bed9-6842e9e63bc5" providerId="ADAL" clId="{8959B344-4764-470C-BCBF-863BF0294FF1}" dt="2024-08-13T18:35:00.795" v="74" actId="1076"/>
          <ac:picMkLst>
            <pc:docMk/>
            <pc:sldMk cId="3130043903" sldId="275"/>
            <ac:picMk id="49" creationId="{A713F84D-20E6-B905-DDED-50E709D66366}"/>
          </ac:picMkLst>
        </pc:picChg>
        <pc:picChg chg="mod">
          <ac:chgData name="Gordian, Selina" userId="f2e6ff90-8bf4-4bc8-bed9-6842e9e63bc5" providerId="ADAL" clId="{8959B344-4764-470C-BCBF-863BF0294FF1}" dt="2024-08-13T18:35:00.795" v="74" actId="1076"/>
          <ac:picMkLst>
            <pc:docMk/>
            <pc:sldMk cId="3130043903" sldId="275"/>
            <ac:picMk id="50" creationId="{C598BD0D-A6F6-D6B3-EFB5-67EC0D9453FB}"/>
          </ac:picMkLst>
        </pc:picChg>
        <pc:picChg chg="mod">
          <ac:chgData name="Gordian, Selina" userId="f2e6ff90-8bf4-4bc8-bed9-6842e9e63bc5" providerId="ADAL" clId="{8959B344-4764-470C-BCBF-863BF0294FF1}" dt="2024-08-13T18:35:00.795" v="74" actId="1076"/>
          <ac:picMkLst>
            <pc:docMk/>
            <pc:sldMk cId="3130043903" sldId="275"/>
            <ac:picMk id="51" creationId="{DB1F1975-653B-E6F9-B224-FE1F8A0F14B1}"/>
          </ac:picMkLst>
        </pc:picChg>
        <pc:picChg chg="mod">
          <ac:chgData name="Gordian, Selina" userId="f2e6ff90-8bf4-4bc8-bed9-6842e9e63bc5" providerId="ADAL" clId="{8959B344-4764-470C-BCBF-863BF0294FF1}" dt="2024-08-13T18:35:00.795" v="74" actId="1076"/>
          <ac:picMkLst>
            <pc:docMk/>
            <pc:sldMk cId="3130043903" sldId="275"/>
            <ac:picMk id="52" creationId="{E0473D2C-7A57-3C3F-10B5-624052CADB80}"/>
          </ac:picMkLst>
        </pc:picChg>
        <pc:picChg chg="mod">
          <ac:chgData name="Gordian, Selina" userId="f2e6ff90-8bf4-4bc8-bed9-6842e9e63bc5" providerId="ADAL" clId="{8959B344-4764-470C-BCBF-863BF0294FF1}" dt="2024-08-13T18:35:00.795" v="74" actId="1076"/>
          <ac:picMkLst>
            <pc:docMk/>
            <pc:sldMk cId="3130043903" sldId="275"/>
            <ac:picMk id="53" creationId="{752274B0-3DD2-9E04-F1CC-7DCF4D75983E}"/>
          </ac:picMkLst>
        </pc:picChg>
        <pc:picChg chg="mod">
          <ac:chgData name="Gordian, Selina" userId="f2e6ff90-8bf4-4bc8-bed9-6842e9e63bc5" providerId="ADAL" clId="{8959B344-4764-470C-BCBF-863BF0294FF1}" dt="2024-08-13T18:35:00.795" v="74" actId="1076"/>
          <ac:picMkLst>
            <pc:docMk/>
            <pc:sldMk cId="3130043903" sldId="275"/>
            <ac:picMk id="54" creationId="{1FA50080-446A-713C-518F-428B650CEF16}"/>
          </ac:picMkLst>
        </pc:picChg>
        <pc:picChg chg="mod">
          <ac:chgData name="Gordian, Selina" userId="f2e6ff90-8bf4-4bc8-bed9-6842e9e63bc5" providerId="ADAL" clId="{8959B344-4764-470C-BCBF-863BF0294FF1}" dt="2024-08-13T18:35:00.795" v="74" actId="1076"/>
          <ac:picMkLst>
            <pc:docMk/>
            <pc:sldMk cId="3130043903" sldId="275"/>
            <ac:picMk id="55" creationId="{664AB1F7-737A-5DC3-1C0A-897A07EFBB7D}"/>
          </ac:picMkLst>
        </pc:picChg>
        <pc:picChg chg="mod">
          <ac:chgData name="Gordian, Selina" userId="f2e6ff90-8bf4-4bc8-bed9-6842e9e63bc5" providerId="ADAL" clId="{8959B344-4764-470C-BCBF-863BF0294FF1}" dt="2024-08-13T18:35:00.795" v="74" actId="1076"/>
          <ac:picMkLst>
            <pc:docMk/>
            <pc:sldMk cId="3130043903" sldId="275"/>
            <ac:picMk id="56" creationId="{35A9B3A8-A3AB-8CD2-A6C8-1B672B94C4E4}"/>
          </ac:picMkLst>
        </pc:picChg>
        <pc:picChg chg="mod">
          <ac:chgData name="Gordian, Selina" userId="f2e6ff90-8bf4-4bc8-bed9-6842e9e63bc5" providerId="ADAL" clId="{8959B344-4764-470C-BCBF-863BF0294FF1}" dt="2024-08-13T18:35:00.795" v="74" actId="1076"/>
          <ac:picMkLst>
            <pc:docMk/>
            <pc:sldMk cId="3130043903" sldId="275"/>
            <ac:picMk id="57" creationId="{3E2D306E-F30F-F868-A94B-B87F2B0E7A2D}"/>
          </ac:picMkLst>
        </pc:picChg>
        <pc:picChg chg="mod ord">
          <ac:chgData name="Gordian, Selina" userId="f2e6ff90-8bf4-4bc8-bed9-6842e9e63bc5" providerId="ADAL" clId="{8959B344-4764-470C-BCBF-863BF0294FF1}" dt="2024-08-13T18:50:02.768" v="273" actId="1076"/>
          <ac:picMkLst>
            <pc:docMk/>
            <pc:sldMk cId="3130043903" sldId="275"/>
            <ac:picMk id="58" creationId="{A67BB6B1-FC04-6A4F-3F51-8CFA19BAD313}"/>
          </ac:picMkLst>
        </pc:picChg>
        <pc:picChg chg="mod">
          <ac:chgData name="Gordian, Selina" userId="f2e6ff90-8bf4-4bc8-bed9-6842e9e63bc5" providerId="ADAL" clId="{8959B344-4764-470C-BCBF-863BF0294FF1}" dt="2024-08-13T18:35:00.795" v="74" actId="1076"/>
          <ac:picMkLst>
            <pc:docMk/>
            <pc:sldMk cId="3130043903" sldId="275"/>
            <ac:picMk id="59" creationId="{130775E4-7F76-0CF0-76D9-17EB42C163D0}"/>
          </ac:picMkLst>
        </pc:picChg>
        <pc:picChg chg="mod">
          <ac:chgData name="Gordian, Selina" userId="f2e6ff90-8bf4-4bc8-bed9-6842e9e63bc5" providerId="ADAL" clId="{8959B344-4764-470C-BCBF-863BF0294FF1}" dt="2024-08-13T18:35:00.795" v="74" actId="1076"/>
          <ac:picMkLst>
            <pc:docMk/>
            <pc:sldMk cId="3130043903" sldId="275"/>
            <ac:picMk id="60" creationId="{4C9CB603-70FC-67EB-0315-030A6A927C48}"/>
          </ac:picMkLst>
        </pc:picChg>
        <pc:picChg chg="mod">
          <ac:chgData name="Gordian, Selina" userId="f2e6ff90-8bf4-4bc8-bed9-6842e9e63bc5" providerId="ADAL" clId="{8959B344-4764-470C-BCBF-863BF0294FF1}" dt="2024-08-13T18:35:00.795" v="74" actId="1076"/>
          <ac:picMkLst>
            <pc:docMk/>
            <pc:sldMk cId="3130043903" sldId="275"/>
            <ac:picMk id="61" creationId="{869C9892-E3B3-7680-6721-B6CE30F643FD}"/>
          </ac:picMkLst>
        </pc:picChg>
        <pc:picChg chg="mod">
          <ac:chgData name="Gordian, Selina" userId="f2e6ff90-8bf4-4bc8-bed9-6842e9e63bc5" providerId="ADAL" clId="{8959B344-4764-470C-BCBF-863BF0294FF1}" dt="2024-08-13T18:35:00.795" v="74" actId="1076"/>
          <ac:picMkLst>
            <pc:docMk/>
            <pc:sldMk cId="3130043903" sldId="275"/>
            <ac:picMk id="62" creationId="{C8017BF8-03E2-5581-DBB4-E5F738137E97}"/>
          </ac:picMkLst>
        </pc:picChg>
        <pc:picChg chg="mod">
          <ac:chgData name="Gordian, Selina" userId="f2e6ff90-8bf4-4bc8-bed9-6842e9e63bc5" providerId="ADAL" clId="{8959B344-4764-470C-BCBF-863BF0294FF1}" dt="2024-08-13T18:35:00.795" v="74" actId="1076"/>
          <ac:picMkLst>
            <pc:docMk/>
            <pc:sldMk cId="3130043903" sldId="275"/>
            <ac:picMk id="63" creationId="{A661F286-D167-947C-FA20-02BF143FF178}"/>
          </ac:picMkLst>
        </pc:picChg>
        <pc:picChg chg="mod">
          <ac:chgData name="Gordian, Selina" userId="f2e6ff90-8bf4-4bc8-bed9-6842e9e63bc5" providerId="ADAL" clId="{8959B344-4764-470C-BCBF-863BF0294FF1}" dt="2024-08-13T18:37:15.500" v="94" actId="1076"/>
          <ac:picMkLst>
            <pc:docMk/>
            <pc:sldMk cId="3130043903" sldId="275"/>
            <ac:picMk id="64" creationId="{A1EB55E8-145F-BFA6-1709-FEC2AB19A6B4}"/>
          </ac:picMkLst>
        </pc:picChg>
        <pc:picChg chg="mod">
          <ac:chgData name="Gordian, Selina" userId="f2e6ff90-8bf4-4bc8-bed9-6842e9e63bc5" providerId="ADAL" clId="{8959B344-4764-470C-BCBF-863BF0294FF1}" dt="2024-08-13T18:36:55.505" v="88" actId="1076"/>
          <ac:picMkLst>
            <pc:docMk/>
            <pc:sldMk cId="3130043903" sldId="275"/>
            <ac:picMk id="65" creationId="{BF3A12DA-EDBD-4748-4107-25C7ED3AEE95}"/>
          </ac:picMkLst>
        </pc:picChg>
        <pc:picChg chg="mod">
          <ac:chgData name="Gordian, Selina" userId="f2e6ff90-8bf4-4bc8-bed9-6842e9e63bc5" providerId="ADAL" clId="{8959B344-4764-470C-BCBF-863BF0294FF1}" dt="2024-08-13T18:37:03.026" v="90" actId="1076"/>
          <ac:picMkLst>
            <pc:docMk/>
            <pc:sldMk cId="3130043903" sldId="275"/>
            <ac:picMk id="66" creationId="{4B9E9EF7-16CE-F7D8-3140-CF3F93F868AA}"/>
          </ac:picMkLst>
        </pc:picChg>
        <pc:picChg chg="del">
          <ac:chgData name="Gordian, Selina" userId="f2e6ff90-8bf4-4bc8-bed9-6842e9e63bc5" providerId="ADAL" clId="{8959B344-4764-470C-BCBF-863BF0294FF1}" dt="2024-08-13T18:31:38.271" v="33" actId="478"/>
          <ac:picMkLst>
            <pc:docMk/>
            <pc:sldMk cId="3130043903" sldId="275"/>
            <ac:picMk id="72" creationId="{D4F47ED0-5D67-5A5E-CF76-E7394F1362E3}"/>
          </ac:picMkLst>
        </pc:picChg>
        <pc:picChg chg="mod ord">
          <ac:chgData name="Gordian, Selina" userId="f2e6ff90-8bf4-4bc8-bed9-6842e9e63bc5" providerId="ADAL" clId="{8959B344-4764-470C-BCBF-863BF0294FF1}" dt="2024-08-13T18:50:05.212" v="274" actId="1076"/>
          <ac:picMkLst>
            <pc:docMk/>
            <pc:sldMk cId="3130043903" sldId="275"/>
            <ac:picMk id="73" creationId="{66554876-B7B6-DD5B-FEFA-CC8508885ABE}"/>
          </ac:picMkLst>
        </pc:picChg>
        <pc:picChg chg="add mod">
          <ac:chgData name="Gordian, Selina" userId="f2e6ff90-8bf4-4bc8-bed9-6842e9e63bc5" providerId="ADAL" clId="{8959B344-4764-470C-BCBF-863BF0294FF1}" dt="2024-08-13T18:50:26.030" v="275" actId="1076"/>
          <ac:picMkLst>
            <pc:docMk/>
            <pc:sldMk cId="3130043903" sldId="275"/>
            <ac:picMk id="75" creationId="{6B0C8C39-1AE9-AFF4-D587-03270786120F}"/>
          </ac:picMkLst>
        </pc:picChg>
        <pc:picChg chg="add mod">
          <ac:chgData name="Gordian, Selina" userId="f2e6ff90-8bf4-4bc8-bed9-6842e9e63bc5" providerId="ADAL" clId="{8959B344-4764-470C-BCBF-863BF0294FF1}" dt="2024-08-13T18:50:29.849" v="276" actId="1076"/>
          <ac:picMkLst>
            <pc:docMk/>
            <pc:sldMk cId="3130043903" sldId="275"/>
            <ac:picMk id="76" creationId="{6D3D8AFE-FB7E-75A0-44AD-CCB225F45EE5}"/>
          </ac:picMkLst>
        </pc:picChg>
        <pc:picChg chg="add mod ord">
          <ac:chgData name="Gordian, Selina" userId="f2e6ff90-8bf4-4bc8-bed9-6842e9e63bc5" providerId="ADAL" clId="{8959B344-4764-470C-BCBF-863BF0294FF1}" dt="2024-08-13T18:49:52.335" v="271" actId="167"/>
          <ac:picMkLst>
            <pc:docMk/>
            <pc:sldMk cId="3130043903" sldId="275"/>
            <ac:picMk id="77" creationId="{28E5269C-A474-235F-6C01-683E60DECA00}"/>
          </ac:picMkLst>
        </pc:picChg>
        <pc:picChg chg="add del mod">
          <ac:chgData name="Gordian, Selina" userId="f2e6ff90-8bf4-4bc8-bed9-6842e9e63bc5" providerId="ADAL" clId="{8959B344-4764-470C-BCBF-863BF0294FF1}" dt="2024-08-13T18:33:16.181" v="58" actId="478"/>
          <ac:picMkLst>
            <pc:docMk/>
            <pc:sldMk cId="3130043903" sldId="275"/>
            <ac:picMk id="2050" creationId="{1C89ACF6-F5DB-E6F8-B425-AB5B06CBF3B5}"/>
          </ac:picMkLst>
        </pc:picChg>
        <pc:picChg chg="add del mod">
          <ac:chgData name="Gordian, Selina" userId="f2e6ff90-8bf4-4bc8-bed9-6842e9e63bc5" providerId="ADAL" clId="{8959B344-4764-470C-BCBF-863BF0294FF1}" dt="2024-08-13T18:33:29.436" v="62" actId="478"/>
          <ac:picMkLst>
            <pc:docMk/>
            <pc:sldMk cId="3130043903" sldId="275"/>
            <ac:picMk id="2052" creationId="{C0C120DA-BEB7-123A-75B2-909BAC0394DC}"/>
          </ac:picMkLst>
        </pc:picChg>
        <pc:picChg chg="add del mod">
          <ac:chgData name="Gordian, Selina" userId="f2e6ff90-8bf4-4bc8-bed9-6842e9e63bc5" providerId="ADAL" clId="{8959B344-4764-470C-BCBF-863BF0294FF1}" dt="2024-08-13T18:34:29.051" v="67" actId="478"/>
          <ac:picMkLst>
            <pc:docMk/>
            <pc:sldMk cId="3130043903" sldId="275"/>
            <ac:picMk id="2054" creationId="{F362C271-6D40-0338-2A02-A429D29ACFB2}"/>
          </ac:picMkLst>
        </pc:picChg>
        <pc:picChg chg="add mod">
          <ac:chgData name="Gordian, Selina" userId="f2e6ff90-8bf4-4bc8-bed9-6842e9e63bc5" providerId="ADAL" clId="{8959B344-4764-470C-BCBF-863BF0294FF1}" dt="2024-08-13T18:49:54.930" v="272" actId="167"/>
          <ac:picMkLst>
            <pc:docMk/>
            <pc:sldMk cId="3130043903" sldId="275"/>
            <ac:picMk id="2056" creationId="{CF4DB635-8051-16A6-416C-055D310E1274}"/>
          </ac:picMkLst>
        </pc:picChg>
        <pc:cxnChg chg="mod">
          <ac:chgData name="Gordian, Selina" userId="f2e6ff90-8bf4-4bc8-bed9-6842e9e63bc5" providerId="ADAL" clId="{8959B344-4764-470C-BCBF-863BF0294FF1}" dt="2024-08-13T18:37:54.469" v="97" actId="1076"/>
          <ac:cxnSpMkLst>
            <pc:docMk/>
            <pc:sldMk cId="3130043903" sldId="275"/>
            <ac:cxnSpMk id="16" creationId="{2ACC3710-54E0-8503-7D74-CE8F63A262B9}"/>
          </ac:cxnSpMkLst>
        </pc:cxnChg>
        <pc:cxnChg chg="mod">
          <ac:chgData name="Gordian, Selina" userId="f2e6ff90-8bf4-4bc8-bed9-6842e9e63bc5" providerId="ADAL" clId="{8959B344-4764-470C-BCBF-863BF0294FF1}" dt="2024-08-13T18:37:54.469" v="97" actId="1076"/>
          <ac:cxnSpMkLst>
            <pc:docMk/>
            <pc:sldMk cId="3130043903" sldId="275"/>
            <ac:cxnSpMk id="17" creationId="{A8853392-6C49-D74B-A763-22D061E9CE43}"/>
          </ac:cxnSpMkLst>
        </pc:cxnChg>
        <pc:cxnChg chg="mod">
          <ac:chgData name="Gordian, Selina" userId="f2e6ff90-8bf4-4bc8-bed9-6842e9e63bc5" providerId="ADAL" clId="{8959B344-4764-470C-BCBF-863BF0294FF1}" dt="2024-08-13T18:37:54.469" v="97" actId="1076"/>
          <ac:cxnSpMkLst>
            <pc:docMk/>
            <pc:sldMk cId="3130043903" sldId="275"/>
            <ac:cxnSpMk id="19" creationId="{2F8A6550-50F0-976B-6632-6CC5028E6872}"/>
          </ac:cxnSpMkLst>
        </pc:cxnChg>
        <pc:cxnChg chg="mod">
          <ac:chgData name="Gordian, Selina" userId="f2e6ff90-8bf4-4bc8-bed9-6842e9e63bc5" providerId="ADAL" clId="{8959B344-4764-470C-BCBF-863BF0294FF1}" dt="2024-08-13T18:37:54.469" v="97" actId="1076"/>
          <ac:cxnSpMkLst>
            <pc:docMk/>
            <pc:sldMk cId="3130043903" sldId="275"/>
            <ac:cxnSpMk id="20" creationId="{01953C3F-1069-214F-811C-B1F4268DF300}"/>
          </ac:cxnSpMkLst>
        </pc:cxnChg>
      </pc:sldChg>
      <pc:sldChg chg="addSp delSp modSp mod modAnim">
        <pc:chgData name="Gordian, Selina" userId="f2e6ff90-8bf4-4bc8-bed9-6842e9e63bc5" providerId="ADAL" clId="{8959B344-4764-470C-BCBF-863BF0294FF1}" dt="2024-08-13T18:59:17.587" v="386" actId="1076"/>
        <pc:sldMkLst>
          <pc:docMk/>
          <pc:sldMk cId="2742511524" sldId="276"/>
        </pc:sldMkLst>
        <pc:spChg chg="del">
          <ac:chgData name="Gordian, Selina" userId="f2e6ff90-8bf4-4bc8-bed9-6842e9e63bc5" providerId="ADAL" clId="{8959B344-4764-470C-BCBF-863BF0294FF1}" dt="2024-08-13T18:41:23.410" v="119" actId="478"/>
          <ac:spMkLst>
            <pc:docMk/>
            <pc:sldMk cId="2742511524" sldId="276"/>
            <ac:spMk id="2" creationId="{E87763EC-375E-68EC-3CFE-363211B86FEE}"/>
          </ac:spMkLst>
        </pc:spChg>
        <pc:spChg chg="del">
          <ac:chgData name="Gordian, Selina" userId="f2e6ff90-8bf4-4bc8-bed9-6842e9e63bc5" providerId="ADAL" clId="{8959B344-4764-470C-BCBF-863BF0294FF1}" dt="2024-08-13T18:41:14.880" v="118" actId="478"/>
          <ac:spMkLst>
            <pc:docMk/>
            <pc:sldMk cId="2742511524" sldId="276"/>
            <ac:spMk id="3" creationId="{D5D48A81-E1B5-C663-EB50-0F2DEBD2A2D0}"/>
          </ac:spMkLst>
        </pc:spChg>
        <pc:spChg chg="mod">
          <ac:chgData name="Gordian, Selina" userId="f2e6ff90-8bf4-4bc8-bed9-6842e9e63bc5" providerId="ADAL" clId="{8959B344-4764-470C-BCBF-863BF0294FF1}" dt="2024-08-13T18:59:17.587" v="386" actId="1076"/>
          <ac:spMkLst>
            <pc:docMk/>
            <pc:sldMk cId="2742511524" sldId="276"/>
            <ac:spMk id="53" creationId="{2D982ECD-BC5B-7573-1595-6BB0BA178B16}"/>
          </ac:spMkLst>
        </pc:spChg>
        <pc:spChg chg="mod">
          <ac:chgData name="Gordian, Selina" userId="f2e6ff90-8bf4-4bc8-bed9-6842e9e63bc5" providerId="ADAL" clId="{8959B344-4764-470C-BCBF-863BF0294FF1}" dt="2024-08-13T18:58:58.888" v="380" actId="1582"/>
          <ac:spMkLst>
            <pc:docMk/>
            <pc:sldMk cId="2742511524" sldId="276"/>
            <ac:spMk id="54" creationId="{D655B53A-A9AC-89CE-086E-1AC48AAE839C}"/>
          </ac:spMkLst>
        </pc:spChg>
        <pc:grpChg chg="mod">
          <ac:chgData name="Gordian, Selina" userId="f2e6ff90-8bf4-4bc8-bed9-6842e9e63bc5" providerId="ADAL" clId="{8959B344-4764-470C-BCBF-863BF0294FF1}" dt="2024-08-13T18:42:42.404" v="130" actId="14100"/>
          <ac:grpSpMkLst>
            <pc:docMk/>
            <pc:sldMk cId="2742511524" sldId="276"/>
            <ac:grpSpMk id="11" creationId="{EDC90A08-CBCB-5C4B-729F-23843980810C}"/>
          </ac:grpSpMkLst>
        </pc:grpChg>
        <pc:grpChg chg="mod">
          <ac:chgData name="Gordian, Selina" userId="f2e6ff90-8bf4-4bc8-bed9-6842e9e63bc5" providerId="ADAL" clId="{8959B344-4764-470C-BCBF-863BF0294FF1}" dt="2024-08-13T18:41:46.410" v="122" actId="1076"/>
          <ac:grpSpMkLst>
            <pc:docMk/>
            <pc:sldMk cId="2742511524" sldId="276"/>
            <ac:grpSpMk id="50" creationId="{1EFB4EA9-BF37-E12C-3F28-4C1E84BDA126}"/>
          </ac:grpSpMkLst>
        </pc:grpChg>
        <pc:grpChg chg="add mod">
          <ac:chgData name="Gordian, Selina" userId="f2e6ff90-8bf4-4bc8-bed9-6842e9e63bc5" providerId="ADAL" clId="{8959B344-4764-470C-BCBF-863BF0294FF1}" dt="2024-08-13T18:40:44.423" v="111"/>
          <ac:grpSpMkLst>
            <pc:docMk/>
            <pc:sldMk cId="2742511524" sldId="276"/>
            <ac:grpSpMk id="61" creationId="{873B347B-4DF0-007F-3D1C-E532A16D2322}"/>
          </ac:grpSpMkLst>
        </pc:grpChg>
        <pc:grpChg chg="add mod">
          <ac:chgData name="Gordian, Selina" userId="f2e6ff90-8bf4-4bc8-bed9-6842e9e63bc5" providerId="ADAL" clId="{8959B344-4764-470C-BCBF-863BF0294FF1}" dt="2024-08-13T18:40:44.423" v="111"/>
          <ac:grpSpMkLst>
            <pc:docMk/>
            <pc:sldMk cId="2742511524" sldId="276"/>
            <ac:grpSpMk id="71" creationId="{86274D04-42E0-6F96-B130-7515BE472217}"/>
          </ac:grpSpMkLst>
        </pc:grpChg>
        <pc:grpChg chg="add mod">
          <ac:chgData name="Gordian, Selina" userId="f2e6ff90-8bf4-4bc8-bed9-6842e9e63bc5" providerId="ADAL" clId="{8959B344-4764-470C-BCBF-863BF0294FF1}" dt="2024-08-13T18:40:44.423" v="111"/>
          <ac:grpSpMkLst>
            <pc:docMk/>
            <pc:sldMk cId="2742511524" sldId="276"/>
            <ac:grpSpMk id="80" creationId="{9F0FE8F3-05F2-75A1-3845-837C703859C8}"/>
          </ac:grpSpMkLst>
        </pc:grpChg>
        <pc:picChg chg="del mod">
          <ac:chgData name="Gordian, Selina" userId="f2e6ff90-8bf4-4bc8-bed9-6842e9e63bc5" providerId="ADAL" clId="{8959B344-4764-470C-BCBF-863BF0294FF1}" dt="2024-08-13T18:40:43.352" v="110" actId="478"/>
          <ac:picMkLst>
            <pc:docMk/>
            <pc:sldMk cId="2742511524" sldId="276"/>
            <ac:picMk id="6" creationId="{80FC08AE-1718-64BE-FD8A-E94F233205E0}"/>
          </ac:picMkLst>
        </pc:picChg>
        <pc:picChg chg="del mod">
          <ac:chgData name="Gordian, Selina" userId="f2e6ff90-8bf4-4bc8-bed9-6842e9e63bc5" providerId="ADAL" clId="{8959B344-4764-470C-BCBF-863BF0294FF1}" dt="2024-08-13T18:40:43.352" v="110" actId="478"/>
          <ac:picMkLst>
            <pc:docMk/>
            <pc:sldMk cId="2742511524" sldId="276"/>
            <ac:picMk id="7" creationId="{4600EF53-DC11-AD38-6542-85A66FC44460}"/>
          </ac:picMkLst>
        </pc:picChg>
        <pc:picChg chg="del mod">
          <ac:chgData name="Gordian, Selina" userId="f2e6ff90-8bf4-4bc8-bed9-6842e9e63bc5" providerId="ADAL" clId="{8959B344-4764-470C-BCBF-863BF0294FF1}" dt="2024-08-13T18:40:43.352" v="110" actId="478"/>
          <ac:picMkLst>
            <pc:docMk/>
            <pc:sldMk cId="2742511524" sldId="276"/>
            <ac:picMk id="8" creationId="{641C2FEF-DAD1-C5D9-C783-3A52297158E8}"/>
          </ac:picMkLst>
        </pc:picChg>
        <pc:picChg chg="del mod">
          <ac:chgData name="Gordian, Selina" userId="f2e6ff90-8bf4-4bc8-bed9-6842e9e63bc5" providerId="ADAL" clId="{8959B344-4764-470C-BCBF-863BF0294FF1}" dt="2024-08-13T18:40:43.352" v="110" actId="478"/>
          <ac:picMkLst>
            <pc:docMk/>
            <pc:sldMk cId="2742511524" sldId="276"/>
            <ac:picMk id="9" creationId="{9FB0B423-A92A-53AF-600C-21E0F8EEE5C3}"/>
          </ac:picMkLst>
        </pc:picChg>
        <pc:picChg chg="del mod">
          <ac:chgData name="Gordian, Selina" userId="f2e6ff90-8bf4-4bc8-bed9-6842e9e63bc5" providerId="ADAL" clId="{8959B344-4764-470C-BCBF-863BF0294FF1}" dt="2024-08-13T18:40:43.352" v="110" actId="478"/>
          <ac:picMkLst>
            <pc:docMk/>
            <pc:sldMk cId="2742511524" sldId="276"/>
            <ac:picMk id="10" creationId="{ADC5038C-7A50-C5B0-D357-84B2A2817AB3}"/>
          </ac:picMkLst>
        </pc:picChg>
        <pc:picChg chg="del mod">
          <ac:chgData name="Gordian, Selina" userId="f2e6ff90-8bf4-4bc8-bed9-6842e9e63bc5" providerId="ADAL" clId="{8959B344-4764-470C-BCBF-863BF0294FF1}" dt="2024-08-13T18:40:43.352" v="110" actId="478"/>
          <ac:picMkLst>
            <pc:docMk/>
            <pc:sldMk cId="2742511524" sldId="276"/>
            <ac:picMk id="21" creationId="{A955D6CF-8461-EF9D-70BB-DF845BC90BD1}"/>
          </ac:picMkLst>
        </pc:picChg>
        <pc:picChg chg="del mod">
          <ac:chgData name="Gordian, Selina" userId="f2e6ff90-8bf4-4bc8-bed9-6842e9e63bc5" providerId="ADAL" clId="{8959B344-4764-470C-BCBF-863BF0294FF1}" dt="2024-08-13T18:40:43.352" v="110" actId="478"/>
          <ac:picMkLst>
            <pc:docMk/>
            <pc:sldMk cId="2742511524" sldId="276"/>
            <ac:picMk id="22" creationId="{B85152BF-2706-1972-5F67-58BC02819DA2}"/>
          </ac:picMkLst>
        </pc:picChg>
        <pc:picChg chg="del mod">
          <ac:chgData name="Gordian, Selina" userId="f2e6ff90-8bf4-4bc8-bed9-6842e9e63bc5" providerId="ADAL" clId="{8959B344-4764-470C-BCBF-863BF0294FF1}" dt="2024-08-13T18:40:43.352" v="110" actId="478"/>
          <ac:picMkLst>
            <pc:docMk/>
            <pc:sldMk cId="2742511524" sldId="276"/>
            <ac:picMk id="23" creationId="{B613A781-EC1D-C8FD-2196-AA0B1FF5D70F}"/>
          </ac:picMkLst>
        </pc:picChg>
        <pc:picChg chg="del mod">
          <ac:chgData name="Gordian, Selina" userId="f2e6ff90-8bf4-4bc8-bed9-6842e9e63bc5" providerId="ADAL" clId="{8959B344-4764-470C-BCBF-863BF0294FF1}" dt="2024-08-13T18:40:43.352" v="110" actId="478"/>
          <ac:picMkLst>
            <pc:docMk/>
            <pc:sldMk cId="2742511524" sldId="276"/>
            <ac:picMk id="24" creationId="{259180AA-B669-B33F-EE9F-7EE774B665B5}"/>
          </ac:picMkLst>
        </pc:picChg>
        <pc:picChg chg="del mod">
          <ac:chgData name="Gordian, Selina" userId="f2e6ff90-8bf4-4bc8-bed9-6842e9e63bc5" providerId="ADAL" clId="{8959B344-4764-470C-BCBF-863BF0294FF1}" dt="2024-08-13T18:40:43.352" v="110" actId="478"/>
          <ac:picMkLst>
            <pc:docMk/>
            <pc:sldMk cId="2742511524" sldId="276"/>
            <ac:picMk id="25" creationId="{8B2F8681-748E-544B-FD78-2C64F2E6E4CA}"/>
          </ac:picMkLst>
        </pc:picChg>
        <pc:picChg chg="del mod">
          <ac:chgData name="Gordian, Selina" userId="f2e6ff90-8bf4-4bc8-bed9-6842e9e63bc5" providerId="ADAL" clId="{8959B344-4764-470C-BCBF-863BF0294FF1}" dt="2024-08-13T18:40:43.352" v="110" actId="478"/>
          <ac:picMkLst>
            <pc:docMk/>
            <pc:sldMk cId="2742511524" sldId="276"/>
            <ac:picMk id="26" creationId="{E3F23E9A-EC44-48F5-EE89-3EFE60A76A72}"/>
          </ac:picMkLst>
        </pc:picChg>
        <pc:picChg chg="del mod">
          <ac:chgData name="Gordian, Selina" userId="f2e6ff90-8bf4-4bc8-bed9-6842e9e63bc5" providerId="ADAL" clId="{8959B344-4764-470C-BCBF-863BF0294FF1}" dt="2024-08-13T18:40:43.352" v="110" actId="478"/>
          <ac:picMkLst>
            <pc:docMk/>
            <pc:sldMk cId="2742511524" sldId="276"/>
            <ac:picMk id="27" creationId="{409AB564-15EC-CF98-D070-A5C1B649979F}"/>
          </ac:picMkLst>
        </pc:picChg>
        <pc:picChg chg="del mod">
          <ac:chgData name="Gordian, Selina" userId="f2e6ff90-8bf4-4bc8-bed9-6842e9e63bc5" providerId="ADAL" clId="{8959B344-4764-470C-BCBF-863BF0294FF1}" dt="2024-08-13T18:40:43.352" v="110" actId="478"/>
          <ac:picMkLst>
            <pc:docMk/>
            <pc:sldMk cId="2742511524" sldId="276"/>
            <ac:picMk id="28" creationId="{468AEF0B-18A5-39B8-ABCA-C340175E641B}"/>
          </ac:picMkLst>
        </pc:picChg>
        <pc:picChg chg="del mod">
          <ac:chgData name="Gordian, Selina" userId="f2e6ff90-8bf4-4bc8-bed9-6842e9e63bc5" providerId="ADAL" clId="{8959B344-4764-470C-BCBF-863BF0294FF1}" dt="2024-08-13T18:40:43.352" v="110" actId="478"/>
          <ac:picMkLst>
            <pc:docMk/>
            <pc:sldMk cId="2742511524" sldId="276"/>
            <ac:picMk id="29" creationId="{0B45E056-9B8F-6ABE-5A10-991DDF72F697}"/>
          </ac:picMkLst>
        </pc:picChg>
        <pc:picChg chg="del mod">
          <ac:chgData name="Gordian, Selina" userId="f2e6ff90-8bf4-4bc8-bed9-6842e9e63bc5" providerId="ADAL" clId="{8959B344-4764-470C-BCBF-863BF0294FF1}" dt="2024-08-13T18:40:43.352" v="110" actId="478"/>
          <ac:picMkLst>
            <pc:docMk/>
            <pc:sldMk cId="2742511524" sldId="276"/>
            <ac:picMk id="30" creationId="{CFA11C66-842C-54AE-F64E-784EF2A999E5}"/>
          </ac:picMkLst>
        </pc:picChg>
        <pc:picChg chg="del mod">
          <ac:chgData name="Gordian, Selina" userId="f2e6ff90-8bf4-4bc8-bed9-6842e9e63bc5" providerId="ADAL" clId="{8959B344-4764-470C-BCBF-863BF0294FF1}" dt="2024-08-13T18:40:43.352" v="110" actId="478"/>
          <ac:picMkLst>
            <pc:docMk/>
            <pc:sldMk cId="2742511524" sldId="276"/>
            <ac:picMk id="31" creationId="{79FDFDE1-4836-078F-0460-1329F2BCB5B3}"/>
          </ac:picMkLst>
        </pc:picChg>
        <pc:picChg chg="del mod">
          <ac:chgData name="Gordian, Selina" userId="f2e6ff90-8bf4-4bc8-bed9-6842e9e63bc5" providerId="ADAL" clId="{8959B344-4764-470C-BCBF-863BF0294FF1}" dt="2024-08-13T18:40:43.352" v="110" actId="478"/>
          <ac:picMkLst>
            <pc:docMk/>
            <pc:sldMk cId="2742511524" sldId="276"/>
            <ac:picMk id="32" creationId="{C1D1FA19-B810-B566-1DEC-208725249F28}"/>
          </ac:picMkLst>
        </pc:picChg>
        <pc:picChg chg="del mod">
          <ac:chgData name="Gordian, Selina" userId="f2e6ff90-8bf4-4bc8-bed9-6842e9e63bc5" providerId="ADAL" clId="{8959B344-4764-470C-BCBF-863BF0294FF1}" dt="2024-08-13T18:40:43.352" v="110" actId="478"/>
          <ac:picMkLst>
            <pc:docMk/>
            <pc:sldMk cId="2742511524" sldId="276"/>
            <ac:picMk id="33" creationId="{28D9727E-98E5-FE62-E764-715361CF9F54}"/>
          </ac:picMkLst>
        </pc:picChg>
        <pc:picChg chg="del mod">
          <ac:chgData name="Gordian, Selina" userId="f2e6ff90-8bf4-4bc8-bed9-6842e9e63bc5" providerId="ADAL" clId="{8959B344-4764-470C-BCBF-863BF0294FF1}" dt="2024-08-13T18:40:43.352" v="110" actId="478"/>
          <ac:picMkLst>
            <pc:docMk/>
            <pc:sldMk cId="2742511524" sldId="276"/>
            <ac:picMk id="34" creationId="{CC84E9EE-2923-7DD4-5A4C-5AF0258B41CB}"/>
          </ac:picMkLst>
        </pc:picChg>
        <pc:picChg chg="del mod">
          <ac:chgData name="Gordian, Selina" userId="f2e6ff90-8bf4-4bc8-bed9-6842e9e63bc5" providerId="ADAL" clId="{8959B344-4764-470C-BCBF-863BF0294FF1}" dt="2024-08-13T18:40:43.352" v="110" actId="478"/>
          <ac:picMkLst>
            <pc:docMk/>
            <pc:sldMk cId="2742511524" sldId="276"/>
            <ac:picMk id="35" creationId="{EE65ABE7-2A4A-2414-47FB-1FCA39BB6A1F}"/>
          </ac:picMkLst>
        </pc:picChg>
        <pc:picChg chg="del mod">
          <ac:chgData name="Gordian, Selina" userId="f2e6ff90-8bf4-4bc8-bed9-6842e9e63bc5" providerId="ADAL" clId="{8959B344-4764-470C-BCBF-863BF0294FF1}" dt="2024-08-13T18:40:43.352" v="110" actId="478"/>
          <ac:picMkLst>
            <pc:docMk/>
            <pc:sldMk cId="2742511524" sldId="276"/>
            <ac:picMk id="36" creationId="{4F904E6D-8E9B-022E-0B17-7337F96C619C}"/>
          </ac:picMkLst>
        </pc:picChg>
        <pc:picChg chg="del mod">
          <ac:chgData name="Gordian, Selina" userId="f2e6ff90-8bf4-4bc8-bed9-6842e9e63bc5" providerId="ADAL" clId="{8959B344-4764-470C-BCBF-863BF0294FF1}" dt="2024-08-13T18:40:43.352" v="110" actId="478"/>
          <ac:picMkLst>
            <pc:docMk/>
            <pc:sldMk cId="2742511524" sldId="276"/>
            <ac:picMk id="37" creationId="{D3FD15F4-C3B6-8B7F-850D-C3C7292C693A}"/>
          </ac:picMkLst>
        </pc:picChg>
        <pc:picChg chg="del mod">
          <ac:chgData name="Gordian, Selina" userId="f2e6ff90-8bf4-4bc8-bed9-6842e9e63bc5" providerId="ADAL" clId="{8959B344-4764-470C-BCBF-863BF0294FF1}" dt="2024-08-13T18:40:43.352" v="110" actId="478"/>
          <ac:picMkLst>
            <pc:docMk/>
            <pc:sldMk cId="2742511524" sldId="276"/>
            <ac:picMk id="38" creationId="{B825F1D1-C027-DD07-5584-D5E9A5ACBE7E}"/>
          </ac:picMkLst>
        </pc:picChg>
        <pc:picChg chg="del mod">
          <ac:chgData name="Gordian, Selina" userId="f2e6ff90-8bf4-4bc8-bed9-6842e9e63bc5" providerId="ADAL" clId="{8959B344-4764-470C-BCBF-863BF0294FF1}" dt="2024-08-13T18:40:43.352" v="110" actId="478"/>
          <ac:picMkLst>
            <pc:docMk/>
            <pc:sldMk cId="2742511524" sldId="276"/>
            <ac:picMk id="39" creationId="{B1F104C5-BDB5-6444-4004-2FBB547746A0}"/>
          </ac:picMkLst>
        </pc:picChg>
        <pc:picChg chg="del mod">
          <ac:chgData name="Gordian, Selina" userId="f2e6ff90-8bf4-4bc8-bed9-6842e9e63bc5" providerId="ADAL" clId="{8959B344-4764-470C-BCBF-863BF0294FF1}" dt="2024-08-13T18:40:43.352" v="110" actId="478"/>
          <ac:picMkLst>
            <pc:docMk/>
            <pc:sldMk cId="2742511524" sldId="276"/>
            <ac:picMk id="40" creationId="{A64EA083-6A25-B3C4-F266-10B913FEF97B}"/>
          </ac:picMkLst>
        </pc:picChg>
        <pc:picChg chg="del mod">
          <ac:chgData name="Gordian, Selina" userId="f2e6ff90-8bf4-4bc8-bed9-6842e9e63bc5" providerId="ADAL" clId="{8959B344-4764-470C-BCBF-863BF0294FF1}" dt="2024-08-13T18:40:43.352" v="110" actId="478"/>
          <ac:picMkLst>
            <pc:docMk/>
            <pc:sldMk cId="2742511524" sldId="276"/>
            <ac:picMk id="41" creationId="{C018458C-29E9-C2CA-01C2-AEF76D58D00D}"/>
          </ac:picMkLst>
        </pc:picChg>
        <pc:picChg chg="del mod">
          <ac:chgData name="Gordian, Selina" userId="f2e6ff90-8bf4-4bc8-bed9-6842e9e63bc5" providerId="ADAL" clId="{8959B344-4764-470C-BCBF-863BF0294FF1}" dt="2024-08-13T18:40:43.352" v="110" actId="478"/>
          <ac:picMkLst>
            <pc:docMk/>
            <pc:sldMk cId="2742511524" sldId="276"/>
            <ac:picMk id="42" creationId="{9E2856C2-3BCA-EBF6-C50C-3059E9D2FF7D}"/>
          </ac:picMkLst>
        </pc:picChg>
        <pc:picChg chg="del mod">
          <ac:chgData name="Gordian, Selina" userId="f2e6ff90-8bf4-4bc8-bed9-6842e9e63bc5" providerId="ADAL" clId="{8959B344-4764-470C-BCBF-863BF0294FF1}" dt="2024-08-13T18:40:43.352" v="110" actId="478"/>
          <ac:picMkLst>
            <pc:docMk/>
            <pc:sldMk cId="2742511524" sldId="276"/>
            <ac:picMk id="43" creationId="{2A0D923E-4256-6A1F-569D-0D323165E5FB}"/>
          </ac:picMkLst>
        </pc:picChg>
        <pc:picChg chg="del mod">
          <ac:chgData name="Gordian, Selina" userId="f2e6ff90-8bf4-4bc8-bed9-6842e9e63bc5" providerId="ADAL" clId="{8959B344-4764-470C-BCBF-863BF0294FF1}" dt="2024-08-13T18:40:43.352" v="110" actId="478"/>
          <ac:picMkLst>
            <pc:docMk/>
            <pc:sldMk cId="2742511524" sldId="276"/>
            <ac:picMk id="44" creationId="{CC3A4B9B-0E8E-0B04-7651-48CC80E69577}"/>
          </ac:picMkLst>
        </pc:picChg>
        <pc:picChg chg="del mod">
          <ac:chgData name="Gordian, Selina" userId="f2e6ff90-8bf4-4bc8-bed9-6842e9e63bc5" providerId="ADAL" clId="{8959B344-4764-470C-BCBF-863BF0294FF1}" dt="2024-08-13T18:40:43.352" v="110" actId="478"/>
          <ac:picMkLst>
            <pc:docMk/>
            <pc:sldMk cId="2742511524" sldId="276"/>
            <ac:picMk id="45" creationId="{14D60A99-145B-1D96-1BA3-1D7F7BFC9660}"/>
          </ac:picMkLst>
        </pc:picChg>
        <pc:picChg chg="del mod">
          <ac:chgData name="Gordian, Selina" userId="f2e6ff90-8bf4-4bc8-bed9-6842e9e63bc5" providerId="ADAL" clId="{8959B344-4764-470C-BCBF-863BF0294FF1}" dt="2024-08-13T18:40:43.352" v="110" actId="478"/>
          <ac:picMkLst>
            <pc:docMk/>
            <pc:sldMk cId="2742511524" sldId="276"/>
            <ac:picMk id="46" creationId="{EA0F6C96-D763-9348-C247-F2C980EAAA04}"/>
          </ac:picMkLst>
        </pc:picChg>
        <pc:picChg chg="del mod">
          <ac:chgData name="Gordian, Selina" userId="f2e6ff90-8bf4-4bc8-bed9-6842e9e63bc5" providerId="ADAL" clId="{8959B344-4764-470C-BCBF-863BF0294FF1}" dt="2024-08-13T18:40:43.352" v="110" actId="478"/>
          <ac:picMkLst>
            <pc:docMk/>
            <pc:sldMk cId="2742511524" sldId="276"/>
            <ac:picMk id="47" creationId="{3E0BCE10-46F1-923D-8085-5D8B163E9D52}"/>
          </ac:picMkLst>
        </pc:picChg>
        <pc:picChg chg="del">
          <ac:chgData name="Gordian, Selina" userId="f2e6ff90-8bf4-4bc8-bed9-6842e9e63bc5" providerId="ADAL" clId="{8959B344-4764-470C-BCBF-863BF0294FF1}" dt="2024-08-13T18:42:28.566" v="127" actId="478"/>
          <ac:picMkLst>
            <pc:docMk/>
            <pc:sldMk cId="2742511524" sldId="276"/>
            <ac:picMk id="48" creationId="{96DBCB64-D335-B846-863E-AEF27DAACDD5}"/>
          </ac:picMkLst>
        </pc:picChg>
        <pc:picChg chg="mod">
          <ac:chgData name="Gordian, Selina" userId="f2e6ff90-8bf4-4bc8-bed9-6842e9e63bc5" providerId="ADAL" clId="{8959B344-4764-470C-BCBF-863BF0294FF1}" dt="2024-08-13T18:42:34.085" v="129" actId="1076"/>
          <ac:picMkLst>
            <pc:docMk/>
            <pc:sldMk cId="2742511524" sldId="276"/>
            <ac:picMk id="49" creationId="{3639B7D7-4884-73E0-0B7B-C4D12462194D}"/>
          </ac:picMkLst>
        </pc:picChg>
        <pc:picChg chg="add mod">
          <ac:chgData name="Gordian, Selina" userId="f2e6ff90-8bf4-4bc8-bed9-6842e9e63bc5" providerId="ADAL" clId="{8959B344-4764-470C-BCBF-863BF0294FF1}" dt="2024-08-13T18:39:59.022" v="107" actId="167"/>
          <ac:picMkLst>
            <pc:docMk/>
            <pc:sldMk cId="2742511524" sldId="276"/>
            <ac:picMk id="55" creationId="{920E5759-811B-299C-B086-73AE3EDC99E4}"/>
          </ac:picMkLst>
        </pc:picChg>
        <pc:picChg chg="add mod">
          <ac:chgData name="Gordian, Selina" userId="f2e6ff90-8bf4-4bc8-bed9-6842e9e63bc5" providerId="ADAL" clId="{8959B344-4764-470C-BCBF-863BF0294FF1}" dt="2024-08-13T18:40:44.423" v="111"/>
          <ac:picMkLst>
            <pc:docMk/>
            <pc:sldMk cId="2742511524" sldId="276"/>
            <ac:picMk id="56" creationId="{6B1D6A16-FB3E-81A3-9F94-8B1B7C4EDCD2}"/>
          </ac:picMkLst>
        </pc:picChg>
        <pc:picChg chg="add mod">
          <ac:chgData name="Gordian, Selina" userId="f2e6ff90-8bf4-4bc8-bed9-6842e9e63bc5" providerId="ADAL" clId="{8959B344-4764-470C-BCBF-863BF0294FF1}" dt="2024-08-13T18:40:44.423" v="111"/>
          <ac:picMkLst>
            <pc:docMk/>
            <pc:sldMk cId="2742511524" sldId="276"/>
            <ac:picMk id="57" creationId="{9939D193-2660-E72C-C7B4-F8CD0163CFD6}"/>
          </ac:picMkLst>
        </pc:picChg>
        <pc:picChg chg="add mod">
          <ac:chgData name="Gordian, Selina" userId="f2e6ff90-8bf4-4bc8-bed9-6842e9e63bc5" providerId="ADAL" clId="{8959B344-4764-470C-BCBF-863BF0294FF1}" dt="2024-08-13T18:40:44.423" v="111"/>
          <ac:picMkLst>
            <pc:docMk/>
            <pc:sldMk cId="2742511524" sldId="276"/>
            <ac:picMk id="58" creationId="{EFB95419-F24D-1929-5D71-753AE977B74F}"/>
          </ac:picMkLst>
        </pc:picChg>
        <pc:picChg chg="add mod">
          <ac:chgData name="Gordian, Selina" userId="f2e6ff90-8bf4-4bc8-bed9-6842e9e63bc5" providerId="ADAL" clId="{8959B344-4764-470C-BCBF-863BF0294FF1}" dt="2024-08-13T18:40:44.423" v="111"/>
          <ac:picMkLst>
            <pc:docMk/>
            <pc:sldMk cId="2742511524" sldId="276"/>
            <ac:picMk id="59" creationId="{5C608642-FDB8-CED1-6B32-C52A70C872C0}"/>
          </ac:picMkLst>
        </pc:picChg>
        <pc:picChg chg="add mod">
          <ac:chgData name="Gordian, Selina" userId="f2e6ff90-8bf4-4bc8-bed9-6842e9e63bc5" providerId="ADAL" clId="{8959B344-4764-470C-BCBF-863BF0294FF1}" dt="2024-08-13T18:40:44.423" v="111"/>
          <ac:picMkLst>
            <pc:docMk/>
            <pc:sldMk cId="2742511524" sldId="276"/>
            <ac:picMk id="60" creationId="{1D6D93CA-8621-7C4B-106E-0509F8356D11}"/>
          </ac:picMkLst>
        </pc:picChg>
        <pc:picChg chg="mod">
          <ac:chgData name="Gordian, Selina" userId="f2e6ff90-8bf4-4bc8-bed9-6842e9e63bc5" providerId="ADAL" clId="{8959B344-4764-470C-BCBF-863BF0294FF1}" dt="2024-08-13T18:40:44.423" v="111"/>
          <ac:picMkLst>
            <pc:docMk/>
            <pc:sldMk cId="2742511524" sldId="276"/>
            <ac:picMk id="62" creationId="{2E2DD0C3-07B6-9D7A-190D-766EB0D72D5B}"/>
          </ac:picMkLst>
        </pc:picChg>
        <pc:picChg chg="mod">
          <ac:chgData name="Gordian, Selina" userId="f2e6ff90-8bf4-4bc8-bed9-6842e9e63bc5" providerId="ADAL" clId="{8959B344-4764-470C-BCBF-863BF0294FF1}" dt="2024-08-13T18:40:44.423" v="111"/>
          <ac:picMkLst>
            <pc:docMk/>
            <pc:sldMk cId="2742511524" sldId="276"/>
            <ac:picMk id="63" creationId="{C2671FFB-5450-2455-0930-D390830E5D82}"/>
          </ac:picMkLst>
        </pc:picChg>
        <pc:picChg chg="mod">
          <ac:chgData name="Gordian, Selina" userId="f2e6ff90-8bf4-4bc8-bed9-6842e9e63bc5" providerId="ADAL" clId="{8959B344-4764-470C-BCBF-863BF0294FF1}" dt="2024-08-13T18:40:44.423" v="111"/>
          <ac:picMkLst>
            <pc:docMk/>
            <pc:sldMk cId="2742511524" sldId="276"/>
            <ac:picMk id="64" creationId="{2EC6FD03-DB29-1006-BB0C-E3C9CFA8E474}"/>
          </ac:picMkLst>
        </pc:picChg>
        <pc:picChg chg="mod">
          <ac:chgData name="Gordian, Selina" userId="f2e6ff90-8bf4-4bc8-bed9-6842e9e63bc5" providerId="ADAL" clId="{8959B344-4764-470C-BCBF-863BF0294FF1}" dt="2024-08-13T18:40:44.423" v="111"/>
          <ac:picMkLst>
            <pc:docMk/>
            <pc:sldMk cId="2742511524" sldId="276"/>
            <ac:picMk id="65" creationId="{CF449FDF-C219-0938-AFA5-B3B436B33CF2}"/>
          </ac:picMkLst>
        </pc:picChg>
        <pc:picChg chg="mod">
          <ac:chgData name="Gordian, Selina" userId="f2e6ff90-8bf4-4bc8-bed9-6842e9e63bc5" providerId="ADAL" clId="{8959B344-4764-470C-BCBF-863BF0294FF1}" dt="2024-08-13T18:40:44.423" v="111"/>
          <ac:picMkLst>
            <pc:docMk/>
            <pc:sldMk cId="2742511524" sldId="276"/>
            <ac:picMk id="66" creationId="{84C35FD5-17E8-8217-65A6-913A0705F499}"/>
          </ac:picMkLst>
        </pc:picChg>
        <pc:picChg chg="mod">
          <ac:chgData name="Gordian, Selina" userId="f2e6ff90-8bf4-4bc8-bed9-6842e9e63bc5" providerId="ADAL" clId="{8959B344-4764-470C-BCBF-863BF0294FF1}" dt="2024-08-13T18:40:44.423" v="111"/>
          <ac:picMkLst>
            <pc:docMk/>
            <pc:sldMk cId="2742511524" sldId="276"/>
            <ac:picMk id="67" creationId="{0C7992AE-AC4E-35D4-AAD1-90728A45776A}"/>
          </ac:picMkLst>
        </pc:picChg>
        <pc:picChg chg="mod">
          <ac:chgData name="Gordian, Selina" userId="f2e6ff90-8bf4-4bc8-bed9-6842e9e63bc5" providerId="ADAL" clId="{8959B344-4764-470C-BCBF-863BF0294FF1}" dt="2024-08-13T18:40:44.423" v="111"/>
          <ac:picMkLst>
            <pc:docMk/>
            <pc:sldMk cId="2742511524" sldId="276"/>
            <ac:picMk id="68" creationId="{003CA616-9272-F97A-912E-214B504B6888}"/>
          </ac:picMkLst>
        </pc:picChg>
        <pc:picChg chg="mod">
          <ac:chgData name="Gordian, Selina" userId="f2e6ff90-8bf4-4bc8-bed9-6842e9e63bc5" providerId="ADAL" clId="{8959B344-4764-470C-BCBF-863BF0294FF1}" dt="2024-08-13T18:40:44.423" v="111"/>
          <ac:picMkLst>
            <pc:docMk/>
            <pc:sldMk cId="2742511524" sldId="276"/>
            <ac:picMk id="69" creationId="{338BEFBC-AB4F-19BD-FCB7-14CBD7EC3CEA}"/>
          </ac:picMkLst>
        </pc:picChg>
        <pc:picChg chg="mod">
          <ac:chgData name="Gordian, Selina" userId="f2e6ff90-8bf4-4bc8-bed9-6842e9e63bc5" providerId="ADAL" clId="{8959B344-4764-470C-BCBF-863BF0294FF1}" dt="2024-08-13T18:40:44.423" v="111"/>
          <ac:picMkLst>
            <pc:docMk/>
            <pc:sldMk cId="2742511524" sldId="276"/>
            <ac:picMk id="70" creationId="{B8D42075-1DD5-8FF0-9721-7C963CB85017}"/>
          </ac:picMkLst>
        </pc:picChg>
        <pc:picChg chg="mod">
          <ac:chgData name="Gordian, Selina" userId="f2e6ff90-8bf4-4bc8-bed9-6842e9e63bc5" providerId="ADAL" clId="{8959B344-4764-470C-BCBF-863BF0294FF1}" dt="2024-08-13T18:40:44.423" v="111"/>
          <ac:picMkLst>
            <pc:docMk/>
            <pc:sldMk cId="2742511524" sldId="276"/>
            <ac:picMk id="72" creationId="{7553CE16-D632-06B8-C7E1-81D6EE119993}"/>
          </ac:picMkLst>
        </pc:picChg>
        <pc:picChg chg="mod">
          <ac:chgData name="Gordian, Selina" userId="f2e6ff90-8bf4-4bc8-bed9-6842e9e63bc5" providerId="ADAL" clId="{8959B344-4764-470C-BCBF-863BF0294FF1}" dt="2024-08-13T18:40:44.423" v="111"/>
          <ac:picMkLst>
            <pc:docMk/>
            <pc:sldMk cId="2742511524" sldId="276"/>
            <ac:picMk id="73" creationId="{C817FEEF-BBE1-80B0-C63D-D5D4D1BD8505}"/>
          </ac:picMkLst>
        </pc:picChg>
        <pc:picChg chg="mod">
          <ac:chgData name="Gordian, Selina" userId="f2e6ff90-8bf4-4bc8-bed9-6842e9e63bc5" providerId="ADAL" clId="{8959B344-4764-470C-BCBF-863BF0294FF1}" dt="2024-08-13T18:40:44.423" v="111"/>
          <ac:picMkLst>
            <pc:docMk/>
            <pc:sldMk cId="2742511524" sldId="276"/>
            <ac:picMk id="74" creationId="{FD747BD8-2FCE-41C0-A987-DEA1EB066B40}"/>
          </ac:picMkLst>
        </pc:picChg>
        <pc:picChg chg="mod">
          <ac:chgData name="Gordian, Selina" userId="f2e6ff90-8bf4-4bc8-bed9-6842e9e63bc5" providerId="ADAL" clId="{8959B344-4764-470C-BCBF-863BF0294FF1}" dt="2024-08-13T18:40:44.423" v="111"/>
          <ac:picMkLst>
            <pc:docMk/>
            <pc:sldMk cId="2742511524" sldId="276"/>
            <ac:picMk id="75" creationId="{9B369817-F0F2-8E3F-47E9-B19C18F51984}"/>
          </ac:picMkLst>
        </pc:picChg>
        <pc:picChg chg="mod">
          <ac:chgData name="Gordian, Selina" userId="f2e6ff90-8bf4-4bc8-bed9-6842e9e63bc5" providerId="ADAL" clId="{8959B344-4764-470C-BCBF-863BF0294FF1}" dt="2024-08-13T18:40:44.423" v="111"/>
          <ac:picMkLst>
            <pc:docMk/>
            <pc:sldMk cId="2742511524" sldId="276"/>
            <ac:picMk id="76" creationId="{A4399F9A-C395-2881-70C4-CDE3B7FEAF23}"/>
          </ac:picMkLst>
        </pc:picChg>
        <pc:picChg chg="mod">
          <ac:chgData name="Gordian, Selina" userId="f2e6ff90-8bf4-4bc8-bed9-6842e9e63bc5" providerId="ADAL" clId="{8959B344-4764-470C-BCBF-863BF0294FF1}" dt="2024-08-13T18:40:44.423" v="111"/>
          <ac:picMkLst>
            <pc:docMk/>
            <pc:sldMk cId="2742511524" sldId="276"/>
            <ac:picMk id="77" creationId="{38581DFB-A480-286B-CB54-29891958C8DB}"/>
          </ac:picMkLst>
        </pc:picChg>
        <pc:picChg chg="mod">
          <ac:chgData name="Gordian, Selina" userId="f2e6ff90-8bf4-4bc8-bed9-6842e9e63bc5" providerId="ADAL" clId="{8959B344-4764-470C-BCBF-863BF0294FF1}" dt="2024-08-13T18:40:44.423" v="111"/>
          <ac:picMkLst>
            <pc:docMk/>
            <pc:sldMk cId="2742511524" sldId="276"/>
            <ac:picMk id="78" creationId="{42D52A94-4D86-244F-1E17-A10685B22388}"/>
          </ac:picMkLst>
        </pc:picChg>
        <pc:picChg chg="mod">
          <ac:chgData name="Gordian, Selina" userId="f2e6ff90-8bf4-4bc8-bed9-6842e9e63bc5" providerId="ADAL" clId="{8959B344-4764-470C-BCBF-863BF0294FF1}" dt="2024-08-13T18:40:44.423" v="111"/>
          <ac:picMkLst>
            <pc:docMk/>
            <pc:sldMk cId="2742511524" sldId="276"/>
            <ac:picMk id="79" creationId="{10BE8427-3E3F-05F7-A689-550D4A06A5AD}"/>
          </ac:picMkLst>
        </pc:picChg>
        <pc:picChg chg="mod">
          <ac:chgData name="Gordian, Selina" userId="f2e6ff90-8bf4-4bc8-bed9-6842e9e63bc5" providerId="ADAL" clId="{8959B344-4764-470C-BCBF-863BF0294FF1}" dt="2024-08-13T18:40:44.423" v="111"/>
          <ac:picMkLst>
            <pc:docMk/>
            <pc:sldMk cId="2742511524" sldId="276"/>
            <ac:picMk id="81" creationId="{5B90200D-4FDA-410D-2C6F-60B53954432F}"/>
          </ac:picMkLst>
        </pc:picChg>
        <pc:picChg chg="mod">
          <ac:chgData name="Gordian, Selina" userId="f2e6ff90-8bf4-4bc8-bed9-6842e9e63bc5" providerId="ADAL" clId="{8959B344-4764-470C-BCBF-863BF0294FF1}" dt="2024-08-13T18:40:44.423" v="111"/>
          <ac:picMkLst>
            <pc:docMk/>
            <pc:sldMk cId="2742511524" sldId="276"/>
            <ac:picMk id="82" creationId="{1CDC29BC-1123-262A-4A2B-0DE291C56FF2}"/>
          </ac:picMkLst>
        </pc:picChg>
        <pc:picChg chg="mod">
          <ac:chgData name="Gordian, Selina" userId="f2e6ff90-8bf4-4bc8-bed9-6842e9e63bc5" providerId="ADAL" clId="{8959B344-4764-470C-BCBF-863BF0294FF1}" dt="2024-08-13T18:40:44.423" v="111"/>
          <ac:picMkLst>
            <pc:docMk/>
            <pc:sldMk cId="2742511524" sldId="276"/>
            <ac:picMk id="83" creationId="{677AB4F3-6EDB-DE8C-179C-D10375269518}"/>
          </ac:picMkLst>
        </pc:picChg>
        <pc:picChg chg="mod">
          <ac:chgData name="Gordian, Selina" userId="f2e6ff90-8bf4-4bc8-bed9-6842e9e63bc5" providerId="ADAL" clId="{8959B344-4764-470C-BCBF-863BF0294FF1}" dt="2024-08-13T18:40:44.423" v="111"/>
          <ac:picMkLst>
            <pc:docMk/>
            <pc:sldMk cId="2742511524" sldId="276"/>
            <ac:picMk id="84" creationId="{D7F9E449-D6E6-830E-2D49-16535CE0872E}"/>
          </ac:picMkLst>
        </pc:picChg>
        <pc:picChg chg="mod">
          <ac:chgData name="Gordian, Selina" userId="f2e6ff90-8bf4-4bc8-bed9-6842e9e63bc5" providerId="ADAL" clId="{8959B344-4764-470C-BCBF-863BF0294FF1}" dt="2024-08-13T18:40:44.423" v="111"/>
          <ac:picMkLst>
            <pc:docMk/>
            <pc:sldMk cId="2742511524" sldId="276"/>
            <ac:picMk id="85" creationId="{E60D654F-E2C6-C9FC-C132-658447DD3CE3}"/>
          </ac:picMkLst>
        </pc:picChg>
        <pc:picChg chg="mod">
          <ac:chgData name="Gordian, Selina" userId="f2e6ff90-8bf4-4bc8-bed9-6842e9e63bc5" providerId="ADAL" clId="{8959B344-4764-470C-BCBF-863BF0294FF1}" dt="2024-08-13T18:40:44.423" v="111"/>
          <ac:picMkLst>
            <pc:docMk/>
            <pc:sldMk cId="2742511524" sldId="276"/>
            <ac:picMk id="86" creationId="{956D2C41-0B48-8DC0-D761-4041EBAF571E}"/>
          </ac:picMkLst>
        </pc:picChg>
        <pc:picChg chg="mod">
          <ac:chgData name="Gordian, Selina" userId="f2e6ff90-8bf4-4bc8-bed9-6842e9e63bc5" providerId="ADAL" clId="{8959B344-4764-470C-BCBF-863BF0294FF1}" dt="2024-08-13T18:40:44.423" v="111"/>
          <ac:picMkLst>
            <pc:docMk/>
            <pc:sldMk cId="2742511524" sldId="276"/>
            <ac:picMk id="87" creationId="{EF15D5C6-ED24-4D36-3A68-BAC655AF610C}"/>
          </ac:picMkLst>
        </pc:picChg>
        <pc:picChg chg="mod">
          <ac:chgData name="Gordian, Selina" userId="f2e6ff90-8bf4-4bc8-bed9-6842e9e63bc5" providerId="ADAL" clId="{8959B344-4764-470C-BCBF-863BF0294FF1}" dt="2024-08-13T18:40:44.423" v="111"/>
          <ac:picMkLst>
            <pc:docMk/>
            <pc:sldMk cId="2742511524" sldId="276"/>
            <ac:picMk id="88" creationId="{EF602B99-71EC-C7A4-333B-B6502BEB53FF}"/>
          </ac:picMkLst>
        </pc:picChg>
        <pc:picChg chg="add mod">
          <ac:chgData name="Gordian, Selina" userId="f2e6ff90-8bf4-4bc8-bed9-6842e9e63bc5" providerId="ADAL" clId="{8959B344-4764-470C-BCBF-863BF0294FF1}" dt="2024-08-13T18:40:44.423" v="111"/>
          <ac:picMkLst>
            <pc:docMk/>
            <pc:sldMk cId="2742511524" sldId="276"/>
            <ac:picMk id="89" creationId="{A45CE0D7-3BD3-B1B2-C975-4706797B921A}"/>
          </ac:picMkLst>
        </pc:picChg>
        <pc:picChg chg="add mod">
          <ac:chgData name="Gordian, Selina" userId="f2e6ff90-8bf4-4bc8-bed9-6842e9e63bc5" providerId="ADAL" clId="{8959B344-4764-470C-BCBF-863BF0294FF1}" dt="2024-08-13T18:40:44.423" v="111"/>
          <ac:picMkLst>
            <pc:docMk/>
            <pc:sldMk cId="2742511524" sldId="276"/>
            <ac:picMk id="90" creationId="{3FC674D0-DC21-3E59-561C-5969DB717614}"/>
          </ac:picMkLst>
        </pc:picChg>
        <pc:picChg chg="add mod">
          <ac:chgData name="Gordian, Selina" userId="f2e6ff90-8bf4-4bc8-bed9-6842e9e63bc5" providerId="ADAL" clId="{8959B344-4764-470C-BCBF-863BF0294FF1}" dt="2024-08-13T18:40:44.423" v="111"/>
          <ac:picMkLst>
            <pc:docMk/>
            <pc:sldMk cId="2742511524" sldId="276"/>
            <ac:picMk id="91" creationId="{C88B676F-B4EE-073C-8258-4E84B52B5723}"/>
          </ac:picMkLst>
        </pc:picChg>
        <pc:picChg chg="add mod">
          <ac:chgData name="Gordian, Selina" userId="f2e6ff90-8bf4-4bc8-bed9-6842e9e63bc5" providerId="ADAL" clId="{8959B344-4764-470C-BCBF-863BF0294FF1}" dt="2024-08-13T18:40:44.423" v="111"/>
          <ac:picMkLst>
            <pc:docMk/>
            <pc:sldMk cId="2742511524" sldId="276"/>
            <ac:picMk id="92" creationId="{2519C05C-F29E-5704-08C9-8284D11F4170}"/>
          </ac:picMkLst>
        </pc:picChg>
        <pc:picChg chg="add mod">
          <ac:chgData name="Gordian, Selina" userId="f2e6ff90-8bf4-4bc8-bed9-6842e9e63bc5" providerId="ADAL" clId="{8959B344-4764-470C-BCBF-863BF0294FF1}" dt="2024-08-13T18:40:44.423" v="111"/>
          <ac:picMkLst>
            <pc:docMk/>
            <pc:sldMk cId="2742511524" sldId="276"/>
            <ac:picMk id="93" creationId="{76B98CE2-4565-F583-5C92-72495D47DDA9}"/>
          </ac:picMkLst>
        </pc:picChg>
        <pc:picChg chg="add mod">
          <ac:chgData name="Gordian, Selina" userId="f2e6ff90-8bf4-4bc8-bed9-6842e9e63bc5" providerId="ADAL" clId="{8959B344-4764-470C-BCBF-863BF0294FF1}" dt="2024-08-13T18:40:44.423" v="111"/>
          <ac:picMkLst>
            <pc:docMk/>
            <pc:sldMk cId="2742511524" sldId="276"/>
            <ac:picMk id="94" creationId="{65287003-C3AC-E211-0C2D-486031AEF50A}"/>
          </ac:picMkLst>
        </pc:picChg>
        <pc:picChg chg="add mod">
          <ac:chgData name="Gordian, Selina" userId="f2e6ff90-8bf4-4bc8-bed9-6842e9e63bc5" providerId="ADAL" clId="{8959B344-4764-470C-BCBF-863BF0294FF1}" dt="2024-08-13T18:40:44.423" v="111"/>
          <ac:picMkLst>
            <pc:docMk/>
            <pc:sldMk cId="2742511524" sldId="276"/>
            <ac:picMk id="95" creationId="{28B5EB51-681E-60E8-ADC7-00685EFFC587}"/>
          </ac:picMkLst>
        </pc:picChg>
        <pc:picChg chg="add mod">
          <ac:chgData name="Gordian, Selina" userId="f2e6ff90-8bf4-4bc8-bed9-6842e9e63bc5" providerId="ADAL" clId="{8959B344-4764-470C-BCBF-863BF0294FF1}" dt="2024-08-13T18:40:44.423" v="111"/>
          <ac:picMkLst>
            <pc:docMk/>
            <pc:sldMk cId="2742511524" sldId="276"/>
            <ac:picMk id="96" creationId="{D8A60672-E0AA-0E46-9AFE-F8DD859572F7}"/>
          </ac:picMkLst>
        </pc:picChg>
        <pc:picChg chg="add mod">
          <ac:chgData name="Gordian, Selina" userId="f2e6ff90-8bf4-4bc8-bed9-6842e9e63bc5" providerId="ADAL" clId="{8959B344-4764-470C-BCBF-863BF0294FF1}" dt="2024-08-13T18:40:44.423" v="111"/>
          <ac:picMkLst>
            <pc:docMk/>
            <pc:sldMk cId="2742511524" sldId="276"/>
            <ac:picMk id="97" creationId="{9C579BB1-AA91-AF1F-19FF-B25AA401AB26}"/>
          </ac:picMkLst>
        </pc:picChg>
        <pc:picChg chg="add mod">
          <ac:chgData name="Gordian, Selina" userId="f2e6ff90-8bf4-4bc8-bed9-6842e9e63bc5" providerId="ADAL" clId="{8959B344-4764-470C-BCBF-863BF0294FF1}" dt="2024-08-13T18:40:44.423" v="111"/>
          <ac:picMkLst>
            <pc:docMk/>
            <pc:sldMk cId="2742511524" sldId="276"/>
            <ac:picMk id="98" creationId="{27389BD3-AC97-5F99-7043-061F00AF091A}"/>
          </ac:picMkLst>
        </pc:picChg>
        <pc:picChg chg="add mod">
          <ac:chgData name="Gordian, Selina" userId="f2e6ff90-8bf4-4bc8-bed9-6842e9e63bc5" providerId="ADAL" clId="{8959B344-4764-470C-BCBF-863BF0294FF1}" dt="2024-08-13T18:40:44.423" v="111"/>
          <ac:picMkLst>
            <pc:docMk/>
            <pc:sldMk cId="2742511524" sldId="276"/>
            <ac:picMk id="99" creationId="{F289DCBF-5D57-6923-7C31-C3780695A38C}"/>
          </ac:picMkLst>
        </pc:picChg>
        <pc:picChg chg="add mod">
          <ac:chgData name="Gordian, Selina" userId="f2e6ff90-8bf4-4bc8-bed9-6842e9e63bc5" providerId="ADAL" clId="{8959B344-4764-470C-BCBF-863BF0294FF1}" dt="2024-08-13T18:40:44.423" v="111"/>
          <ac:picMkLst>
            <pc:docMk/>
            <pc:sldMk cId="2742511524" sldId="276"/>
            <ac:picMk id="100" creationId="{4E822CF7-9191-D32C-D79A-4AFC8B14CE23}"/>
          </ac:picMkLst>
        </pc:picChg>
        <pc:picChg chg="add mod">
          <ac:chgData name="Gordian, Selina" userId="f2e6ff90-8bf4-4bc8-bed9-6842e9e63bc5" providerId="ADAL" clId="{8959B344-4764-470C-BCBF-863BF0294FF1}" dt="2024-08-13T18:40:44.423" v="111"/>
          <ac:picMkLst>
            <pc:docMk/>
            <pc:sldMk cId="2742511524" sldId="276"/>
            <ac:picMk id="101" creationId="{826297DB-EAB9-C669-5E69-8B70774AA83A}"/>
          </ac:picMkLst>
        </pc:picChg>
        <pc:picChg chg="add mod">
          <ac:chgData name="Gordian, Selina" userId="f2e6ff90-8bf4-4bc8-bed9-6842e9e63bc5" providerId="ADAL" clId="{8959B344-4764-470C-BCBF-863BF0294FF1}" dt="2024-08-13T18:40:44.423" v="111"/>
          <ac:picMkLst>
            <pc:docMk/>
            <pc:sldMk cId="2742511524" sldId="276"/>
            <ac:picMk id="102" creationId="{1CCA038D-914F-AA28-B40C-3F4234F5F057}"/>
          </ac:picMkLst>
        </pc:picChg>
        <pc:picChg chg="add mod">
          <ac:chgData name="Gordian, Selina" userId="f2e6ff90-8bf4-4bc8-bed9-6842e9e63bc5" providerId="ADAL" clId="{8959B344-4764-470C-BCBF-863BF0294FF1}" dt="2024-08-13T18:40:44.423" v="111"/>
          <ac:picMkLst>
            <pc:docMk/>
            <pc:sldMk cId="2742511524" sldId="276"/>
            <ac:picMk id="103" creationId="{A1EFE09B-4682-15B5-0130-A9F12E97DFFF}"/>
          </ac:picMkLst>
        </pc:picChg>
      </pc:sldChg>
      <pc:sldChg chg="modSp mod setBg">
        <pc:chgData name="Gordian, Selina" userId="f2e6ff90-8bf4-4bc8-bed9-6842e9e63bc5" providerId="ADAL" clId="{8959B344-4764-470C-BCBF-863BF0294FF1}" dt="2024-09-05T16:16:44.228" v="6439" actId="403"/>
        <pc:sldMkLst>
          <pc:docMk/>
          <pc:sldMk cId="3569057828" sldId="277"/>
        </pc:sldMkLst>
        <pc:spChg chg="mod">
          <ac:chgData name="Gordian, Selina" userId="f2e6ff90-8bf4-4bc8-bed9-6842e9e63bc5" providerId="ADAL" clId="{8959B344-4764-470C-BCBF-863BF0294FF1}" dt="2024-09-05T16:16:44.228" v="6439" actId="403"/>
          <ac:spMkLst>
            <pc:docMk/>
            <pc:sldMk cId="3569057828" sldId="277"/>
            <ac:spMk id="2" creationId="{F7AC2355-FBC0-9A02-9186-2851CAAE7761}"/>
          </ac:spMkLst>
        </pc:spChg>
      </pc:sldChg>
      <pc:sldChg chg="modSp mod setBg">
        <pc:chgData name="Gordian, Selina" userId="f2e6ff90-8bf4-4bc8-bed9-6842e9e63bc5" providerId="ADAL" clId="{8959B344-4764-470C-BCBF-863BF0294FF1}" dt="2024-09-05T16:16:50.585" v="6441" actId="403"/>
        <pc:sldMkLst>
          <pc:docMk/>
          <pc:sldMk cId="1727363119" sldId="278"/>
        </pc:sldMkLst>
        <pc:spChg chg="mod">
          <ac:chgData name="Gordian, Selina" userId="f2e6ff90-8bf4-4bc8-bed9-6842e9e63bc5" providerId="ADAL" clId="{8959B344-4764-470C-BCBF-863BF0294FF1}" dt="2024-09-05T16:16:50.585" v="6441" actId="403"/>
          <ac:spMkLst>
            <pc:docMk/>
            <pc:sldMk cId="1727363119" sldId="278"/>
            <ac:spMk id="2" creationId="{AC20D7F9-D988-9355-684C-D7424172D3FE}"/>
          </ac:spMkLst>
        </pc:spChg>
      </pc:sldChg>
      <pc:sldChg chg="modSp mod setBg">
        <pc:chgData name="Gordian, Selina" userId="f2e6ff90-8bf4-4bc8-bed9-6842e9e63bc5" providerId="ADAL" clId="{8959B344-4764-470C-BCBF-863BF0294FF1}" dt="2024-09-10T13:56:07.966" v="7223" actId="948"/>
        <pc:sldMkLst>
          <pc:docMk/>
          <pc:sldMk cId="1394122341" sldId="279"/>
        </pc:sldMkLst>
        <pc:spChg chg="mod">
          <ac:chgData name="Gordian, Selina" userId="f2e6ff90-8bf4-4bc8-bed9-6842e9e63bc5" providerId="ADAL" clId="{8959B344-4764-470C-BCBF-863BF0294FF1}" dt="2024-09-05T16:16:58.875" v="6443" actId="403"/>
          <ac:spMkLst>
            <pc:docMk/>
            <pc:sldMk cId="1394122341" sldId="279"/>
            <ac:spMk id="2" creationId="{BD0089D6-27C8-0F0D-08C2-29F1674D924E}"/>
          </ac:spMkLst>
        </pc:spChg>
        <pc:spChg chg="mod">
          <ac:chgData name="Gordian, Selina" userId="f2e6ff90-8bf4-4bc8-bed9-6842e9e63bc5" providerId="ADAL" clId="{8959B344-4764-470C-BCBF-863BF0294FF1}" dt="2024-09-10T13:56:07.966" v="7223" actId="948"/>
          <ac:spMkLst>
            <pc:docMk/>
            <pc:sldMk cId="1394122341" sldId="279"/>
            <ac:spMk id="3" creationId="{5019C6A4-0333-254B-BA68-F38802DB495C}"/>
          </ac:spMkLst>
        </pc:spChg>
      </pc:sldChg>
      <pc:sldChg chg="modSp mod ord setBg">
        <pc:chgData name="Gordian, Selina" userId="f2e6ff90-8bf4-4bc8-bed9-6842e9e63bc5" providerId="ADAL" clId="{8959B344-4764-470C-BCBF-863BF0294FF1}" dt="2024-09-05T17:47:52.663" v="6875"/>
        <pc:sldMkLst>
          <pc:docMk/>
          <pc:sldMk cId="343506478" sldId="280"/>
        </pc:sldMkLst>
        <pc:spChg chg="mod">
          <ac:chgData name="Gordian, Selina" userId="f2e6ff90-8bf4-4bc8-bed9-6842e9e63bc5" providerId="ADAL" clId="{8959B344-4764-470C-BCBF-863BF0294FF1}" dt="2024-09-05T16:17:03.206" v="6445" actId="403"/>
          <ac:spMkLst>
            <pc:docMk/>
            <pc:sldMk cId="343506478" sldId="280"/>
            <ac:spMk id="2" creationId="{E10F7A55-2CB1-4C64-6415-CE07B65FA248}"/>
          </ac:spMkLst>
        </pc:spChg>
        <pc:spChg chg="mod">
          <ac:chgData name="Gordian, Selina" userId="f2e6ff90-8bf4-4bc8-bed9-6842e9e63bc5" providerId="ADAL" clId="{8959B344-4764-470C-BCBF-863BF0294FF1}" dt="2024-08-26T17:34:51.310" v="5769" actId="403"/>
          <ac:spMkLst>
            <pc:docMk/>
            <pc:sldMk cId="343506478" sldId="280"/>
            <ac:spMk id="3" creationId="{7B8C24F7-9BF3-8394-3690-3291037DBCC1}"/>
          </ac:spMkLst>
        </pc:spChg>
      </pc:sldChg>
      <pc:sldChg chg="modSp mod ord setBg">
        <pc:chgData name="Gordian, Selina" userId="f2e6ff90-8bf4-4bc8-bed9-6842e9e63bc5" providerId="ADAL" clId="{8959B344-4764-470C-BCBF-863BF0294FF1}" dt="2024-09-10T14:10:39.464" v="7276" actId="404"/>
        <pc:sldMkLst>
          <pc:docMk/>
          <pc:sldMk cId="2405291176" sldId="281"/>
        </pc:sldMkLst>
        <pc:spChg chg="mod">
          <ac:chgData name="Gordian, Selina" userId="f2e6ff90-8bf4-4bc8-bed9-6842e9e63bc5" providerId="ADAL" clId="{8959B344-4764-470C-BCBF-863BF0294FF1}" dt="2024-09-10T14:10:39.464" v="7276" actId="404"/>
          <ac:spMkLst>
            <pc:docMk/>
            <pc:sldMk cId="2405291176" sldId="281"/>
            <ac:spMk id="2" creationId="{0BA66192-350C-3C40-9252-6E99B3589305}"/>
          </ac:spMkLst>
        </pc:spChg>
        <pc:spChg chg="mod">
          <ac:chgData name="Gordian, Selina" userId="f2e6ff90-8bf4-4bc8-bed9-6842e9e63bc5" providerId="ADAL" clId="{8959B344-4764-470C-BCBF-863BF0294FF1}" dt="2024-09-10T13:46:42.369" v="7084" actId="403"/>
          <ac:spMkLst>
            <pc:docMk/>
            <pc:sldMk cId="2405291176" sldId="281"/>
            <ac:spMk id="3" creationId="{32A40F99-ABBE-68D6-D8F2-42679659B556}"/>
          </ac:spMkLst>
        </pc:spChg>
      </pc:sldChg>
      <pc:sldChg chg="modSp mod ord setBg">
        <pc:chgData name="Gordian, Selina" userId="f2e6ff90-8bf4-4bc8-bed9-6842e9e63bc5" providerId="ADAL" clId="{8959B344-4764-470C-BCBF-863BF0294FF1}" dt="2024-09-10T13:55:02.231" v="7221" actId="948"/>
        <pc:sldMkLst>
          <pc:docMk/>
          <pc:sldMk cId="2081173591" sldId="282"/>
        </pc:sldMkLst>
        <pc:spChg chg="mod">
          <ac:chgData name="Gordian, Selina" userId="f2e6ff90-8bf4-4bc8-bed9-6842e9e63bc5" providerId="ADAL" clId="{8959B344-4764-470C-BCBF-863BF0294FF1}" dt="2024-09-05T16:16:40.050" v="6437" actId="403"/>
          <ac:spMkLst>
            <pc:docMk/>
            <pc:sldMk cId="2081173591" sldId="282"/>
            <ac:spMk id="2" creationId="{90670029-7B26-FC09-1538-D5E788C2F7B1}"/>
          </ac:spMkLst>
        </pc:spChg>
        <pc:spChg chg="mod">
          <ac:chgData name="Gordian, Selina" userId="f2e6ff90-8bf4-4bc8-bed9-6842e9e63bc5" providerId="ADAL" clId="{8959B344-4764-470C-BCBF-863BF0294FF1}" dt="2024-09-10T13:55:02.231" v="7221" actId="948"/>
          <ac:spMkLst>
            <pc:docMk/>
            <pc:sldMk cId="2081173591" sldId="282"/>
            <ac:spMk id="3" creationId="{C185E58D-AE6A-2AEE-2A20-92D29888F2B8}"/>
          </ac:spMkLst>
        </pc:spChg>
      </pc:sldChg>
      <pc:sldChg chg="addSp modSp mod setBg modAnim">
        <pc:chgData name="Gordian, Selina" userId="f2e6ff90-8bf4-4bc8-bed9-6842e9e63bc5" providerId="ADAL" clId="{8959B344-4764-470C-BCBF-863BF0294FF1}" dt="2024-09-16T18:14:49.498" v="7456" actId="1076"/>
        <pc:sldMkLst>
          <pc:docMk/>
          <pc:sldMk cId="1915529059" sldId="283"/>
        </pc:sldMkLst>
        <pc:spChg chg="mod">
          <ac:chgData name="Gordian, Selina" userId="f2e6ff90-8bf4-4bc8-bed9-6842e9e63bc5" providerId="ADAL" clId="{8959B344-4764-470C-BCBF-863BF0294FF1}" dt="2024-08-26T17:40:56.260" v="5972" actId="164"/>
          <ac:spMkLst>
            <pc:docMk/>
            <pc:sldMk cId="1915529059" sldId="283"/>
            <ac:spMk id="16" creationId="{7AEE02AB-821D-2C51-0721-A1C5E494702C}"/>
          </ac:spMkLst>
        </pc:spChg>
        <pc:spChg chg="mod">
          <ac:chgData name="Gordian, Selina" userId="f2e6ff90-8bf4-4bc8-bed9-6842e9e63bc5" providerId="ADAL" clId="{8959B344-4764-470C-BCBF-863BF0294FF1}" dt="2024-08-26T17:40:56.260" v="5972" actId="164"/>
          <ac:spMkLst>
            <pc:docMk/>
            <pc:sldMk cId="1915529059" sldId="283"/>
            <ac:spMk id="17" creationId="{73958D2D-41D6-51E0-6678-6D1467C52095}"/>
          </ac:spMkLst>
        </pc:spChg>
        <pc:spChg chg="mod">
          <ac:chgData name="Gordian, Selina" userId="f2e6ff90-8bf4-4bc8-bed9-6842e9e63bc5" providerId="ADAL" clId="{8959B344-4764-470C-BCBF-863BF0294FF1}" dt="2024-08-26T17:40:56.260" v="5972" actId="164"/>
          <ac:spMkLst>
            <pc:docMk/>
            <pc:sldMk cId="1915529059" sldId="283"/>
            <ac:spMk id="18" creationId="{93272178-ECF9-B433-D693-7D0186102A31}"/>
          </ac:spMkLst>
        </pc:spChg>
        <pc:spChg chg="mod">
          <ac:chgData name="Gordian, Selina" userId="f2e6ff90-8bf4-4bc8-bed9-6842e9e63bc5" providerId="ADAL" clId="{8959B344-4764-470C-BCBF-863BF0294FF1}" dt="2024-08-26T17:40:56.260" v="5972" actId="164"/>
          <ac:spMkLst>
            <pc:docMk/>
            <pc:sldMk cId="1915529059" sldId="283"/>
            <ac:spMk id="19" creationId="{FC3D9AF4-A61D-2158-4BD6-EB5ACB189E73}"/>
          </ac:spMkLst>
        </pc:spChg>
        <pc:spChg chg="mod">
          <ac:chgData name="Gordian, Selina" userId="f2e6ff90-8bf4-4bc8-bed9-6842e9e63bc5" providerId="ADAL" clId="{8959B344-4764-470C-BCBF-863BF0294FF1}" dt="2024-08-26T17:40:56.260" v="5972" actId="164"/>
          <ac:spMkLst>
            <pc:docMk/>
            <pc:sldMk cId="1915529059" sldId="283"/>
            <ac:spMk id="20" creationId="{38CA1F23-0B97-263C-E241-4DB8DC1BC22A}"/>
          </ac:spMkLst>
        </pc:spChg>
        <pc:spChg chg="mod">
          <ac:chgData name="Gordian, Selina" userId="f2e6ff90-8bf4-4bc8-bed9-6842e9e63bc5" providerId="ADAL" clId="{8959B344-4764-470C-BCBF-863BF0294FF1}" dt="2024-08-26T17:40:56.260" v="5972" actId="164"/>
          <ac:spMkLst>
            <pc:docMk/>
            <pc:sldMk cId="1915529059" sldId="283"/>
            <ac:spMk id="21" creationId="{C86BB353-193E-7EF2-C14C-5F532DE99406}"/>
          </ac:spMkLst>
        </pc:spChg>
        <pc:spChg chg="mod">
          <ac:chgData name="Gordian, Selina" userId="f2e6ff90-8bf4-4bc8-bed9-6842e9e63bc5" providerId="ADAL" clId="{8959B344-4764-470C-BCBF-863BF0294FF1}" dt="2024-08-26T17:40:56.260" v="5972" actId="164"/>
          <ac:spMkLst>
            <pc:docMk/>
            <pc:sldMk cId="1915529059" sldId="283"/>
            <ac:spMk id="22" creationId="{EE4ECDB7-D81B-4B38-BBFF-C19F3E680203}"/>
          </ac:spMkLst>
        </pc:spChg>
        <pc:spChg chg="mod">
          <ac:chgData name="Gordian, Selina" userId="f2e6ff90-8bf4-4bc8-bed9-6842e9e63bc5" providerId="ADAL" clId="{8959B344-4764-470C-BCBF-863BF0294FF1}" dt="2024-08-26T17:40:56.260" v="5972" actId="164"/>
          <ac:spMkLst>
            <pc:docMk/>
            <pc:sldMk cId="1915529059" sldId="283"/>
            <ac:spMk id="23" creationId="{21C84A80-35E0-2725-C4C0-737B1B0ED7D8}"/>
          </ac:spMkLst>
        </pc:spChg>
        <pc:spChg chg="mod">
          <ac:chgData name="Gordian, Selina" userId="f2e6ff90-8bf4-4bc8-bed9-6842e9e63bc5" providerId="ADAL" clId="{8959B344-4764-470C-BCBF-863BF0294FF1}" dt="2024-08-26T17:40:56.260" v="5972" actId="164"/>
          <ac:spMkLst>
            <pc:docMk/>
            <pc:sldMk cId="1915529059" sldId="283"/>
            <ac:spMk id="24" creationId="{1FCB8BE1-16B2-DD9D-5F71-04E0D7DB00B4}"/>
          </ac:spMkLst>
        </pc:spChg>
        <pc:spChg chg="mod">
          <ac:chgData name="Gordian, Selina" userId="f2e6ff90-8bf4-4bc8-bed9-6842e9e63bc5" providerId="ADAL" clId="{8959B344-4764-470C-BCBF-863BF0294FF1}" dt="2024-08-26T17:40:56.260" v="5972" actId="164"/>
          <ac:spMkLst>
            <pc:docMk/>
            <pc:sldMk cId="1915529059" sldId="283"/>
            <ac:spMk id="25" creationId="{A57AF5AC-8F09-AE04-A007-9DE78EABD625}"/>
          </ac:spMkLst>
        </pc:spChg>
        <pc:spChg chg="mod">
          <ac:chgData name="Gordian, Selina" userId="f2e6ff90-8bf4-4bc8-bed9-6842e9e63bc5" providerId="ADAL" clId="{8959B344-4764-470C-BCBF-863BF0294FF1}" dt="2024-08-26T17:40:56.260" v="5972" actId="164"/>
          <ac:spMkLst>
            <pc:docMk/>
            <pc:sldMk cId="1915529059" sldId="283"/>
            <ac:spMk id="26" creationId="{D478B5D8-5A31-23CB-1388-91E42482A055}"/>
          </ac:spMkLst>
        </pc:spChg>
        <pc:spChg chg="mod ord">
          <ac:chgData name="Gordian, Selina" userId="f2e6ff90-8bf4-4bc8-bed9-6842e9e63bc5" providerId="ADAL" clId="{8959B344-4764-470C-BCBF-863BF0294FF1}" dt="2024-09-16T18:14:49.498" v="7456" actId="1076"/>
          <ac:spMkLst>
            <pc:docMk/>
            <pc:sldMk cId="1915529059" sldId="283"/>
            <ac:spMk id="27" creationId="{0BBD55EA-FEF2-4B27-8ABA-05BF101E9696}"/>
          </ac:spMkLst>
        </pc:spChg>
        <pc:spChg chg="mod">
          <ac:chgData name="Gordian, Selina" userId="f2e6ff90-8bf4-4bc8-bed9-6842e9e63bc5" providerId="ADAL" clId="{8959B344-4764-470C-BCBF-863BF0294FF1}" dt="2024-08-26T17:40:56.260" v="5972" actId="164"/>
          <ac:spMkLst>
            <pc:docMk/>
            <pc:sldMk cId="1915529059" sldId="283"/>
            <ac:spMk id="28" creationId="{12E3E4DD-BD7C-D81C-4E0C-4D6789F702C2}"/>
          </ac:spMkLst>
        </pc:spChg>
        <pc:spChg chg="mod">
          <ac:chgData name="Gordian, Selina" userId="f2e6ff90-8bf4-4bc8-bed9-6842e9e63bc5" providerId="ADAL" clId="{8959B344-4764-470C-BCBF-863BF0294FF1}" dt="2024-08-26T17:40:56.260" v="5972" actId="164"/>
          <ac:spMkLst>
            <pc:docMk/>
            <pc:sldMk cId="1915529059" sldId="283"/>
            <ac:spMk id="29" creationId="{5D8B1163-7227-B0F6-BA12-CADD3898D8D7}"/>
          </ac:spMkLst>
        </pc:spChg>
        <pc:spChg chg="mod">
          <ac:chgData name="Gordian, Selina" userId="f2e6ff90-8bf4-4bc8-bed9-6842e9e63bc5" providerId="ADAL" clId="{8959B344-4764-470C-BCBF-863BF0294FF1}" dt="2024-08-26T17:40:56.260" v="5972" actId="164"/>
          <ac:spMkLst>
            <pc:docMk/>
            <pc:sldMk cId="1915529059" sldId="283"/>
            <ac:spMk id="30" creationId="{18D8CC5C-D1E6-8A70-7A28-BCCD48407011}"/>
          </ac:spMkLst>
        </pc:spChg>
        <pc:spChg chg="mod">
          <ac:chgData name="Gordian, Selina" userId="f2e6ff90-8bf4-4bc8-bed9-6842e9e63bc5" providerId="ADAL" clId="{8959B344-4764-470C-BCBF-863BF0294FF1}" dt="2024-08-26T17:40:56.260" v="5972" actId="164"/>
          <ac:spMkLst>
            <pc:docMk/>
            <pc:sldMk cId="1915529059" sldId="283"/>
            <ac:spMk id="31" creationId="{4BD2E844-C9EA-805D-DC76-C2C9069C5EC9}"/>
          </ac:spMkLst>
        </pc:spChg>
        <pc:spChg chg="mod">
          <ac:chgData name="Gordian, Selina" userId="f2e6ff90-8bf4-4bc8-bed9-6842e9e63bc5" providerId="ADAL" clId="{8959B344-4764-470C-BCBF-863BF0294FF1}" dt="2024-08-26T17:40:56.260" v="5972" actId="164"/>
          <ac:spMkLst>
            <pc:docMk/>
            <pc:sldMk cId="1915529059" sldId="283"/>
            <ac:spMk id="32" creationId="{08E43E45-BBE0-BCDA-77C3-F68516E51B74}"/>
          </ac:spMkLst>
        </pc:spChg>
        <pc:grpChg chg="add mod">
          <ac:chgData name="Gordian, Selina" userId="f2e6ff90-8bf4-4bc8-bed9-6842e9e63bc5" providerId="ADAL" clId="{8959B344-4764-470C-BCBF-863BF0294FF1}" dt="2024-08-26T17:41:11.180" v="5975" actId="1076"/>
          <ac:grpSpMkLst>
            <pc:docMk/>
            <pc:sldMk cId="1915529059" sldId="283"/>
            <ac:grpSpMk id="2" creationId="{89C99649-0537-20E8-18D3-416E8E7C94B6}"/>
          </ac:grpSpMkLst>
        </pc:grpChg>
        <pc:grpChg chg="mod">
          <ac:chgData name="Gordian, Selina" userId="f2e6ff90-8bf4-4bc8-bed9-6842e9e63bc5" providerId="ADAL" clId="{8959B344-4764-470C-BCBF-863BF0294FF1}" dt="2024-08-26T17:40:56.260" v="5972" actId="164"/>
          <ac:grpSpMkLst>
            <pc:docMk/>
            <pc:sldMk cId="1915529059" sldId="283"/>
            <ac:grpSpMk id="6" creationId="{158ACC8B-7B96-2373-B696-0E16CD802C14}"/>
          </ac:grpSpMkLst>
        </pc:grpChg>
        <pc:grpChg chg="mod">
          <ac:chgData name="Gordian, Selina" userId="f2e6ff90-8bf4-4bc8-bed9-6842e9e63bc5" providerId="ADAL" clId="{8959B344-4764-470C-BCBF-863BF0294FF1}" dt="2024-08-26T17:40:56.260" v="5972" actId="164"/>
          <ac:grpSpMkLst>
            <pc:docMk/>
            <pc:sldMk cId="1915529059" sldId="283"/>
            <ac:grpSpMk id="11" creationId="{ED3BEFA8-802B-C6F4-35B8-7B28F5347490}"/>
          </ac:grpSpMkLst>
        </pc:grpChg>
        <pc:picChg chg="mod">
          <ac:chgData name="Gordian, Selina" userId="f2e6ff90-8bf4-4bc8-bed9-6842e9e63bc5" providerId="ADAL" clId="{8959B344-4764-470C-BCBF-863BF0294FF1}" dt="2024-08-26T17:40:56.260" v="5972" actId="164"/>
          <ac:picMkLst>
            <pc:docMk/>
            <pc:sldMk cId="1915529059" sldId="283"/>
            <ac:picMk id="4" creationId="{8B4B85D0-5321-3317-016F-069ED6AE9F43}"/>
          </ac:picMkLst>
        </pc:picChg>
        <pc:picChg chg="add mod">
          <ac:chgData name="Gordian, Selina" userId="f2e6ff90-8bf4-4bc8-bed9-6842e9e63bc5" providerId="ADAL" clId="{8959B344-4764-470C-BCBF-863BF0294FF1}" dt="2024-08-26T17:41:26.870" v="5979" actId="1076"/>
          <ac:picMkLst>
            <pc:docMk/>
            <pc:sldMk cId="1915529059" sldId="283"/>
            <ac:picMk id="5" creationId="{1DF6764F-F88D-DE8F-62D8-C28F4B6FC1B1}"/>
          </ac:picMkLst>
        </pc:picChg>
      </pc:sldChg>
      <pc:sldChg chg="addSp delSp modSp mod setBg">
        <pc:chgData name="Gordian, Selina" userId="f2e6ff90-8bf4-4bc8-bed9-6842e9e63bc5" providerId="ADAL" clId="{8959B344-4764-470C-BCBF-863BF0294FF1}" dt="2024-09-16T20:38:52.866" v="7492" actId="1076"/>
        <pc:sldMkLst>
          <pc:docMk/>
          <pc:sldMk cId="1150052366" sldId="284"/>
        </pc:sldMkLst>
        <pc:spChg chg="del">
          <ac:chgData name="Gordian, Selina" userId="f2e6ff90-8bf4-4bc8-bed9-6842e9e63bc5" providerId="ADAL" clId="{8959B344-4764-470C-BCBF-863BF0294FF1}" dt="2024-09-16T20:37:13.639" v="7477" actId="478"/>
          <ac:spMkLst>
            <pc:docMk/>
            <pc:sldMk cId="1150052366" sldId="284"/>
            <ac:spMk id="3" creationId="{E1447D7B-0845-172B-7D22-2277F26FD93B}"/>
          </ac:spMkLst>
        </pc:spChg>
        <pc:spChg chg="mod">
          <ac:chgData name="Gordian, Selina" userId="f2e6ff90-8bf4-4bc8-bed9-6842e9e63bc5" providerId="ADAL" clId="{8959B344-4764-470C-BCBF-863BF0294FF1}" dt="2024-09-16T20:35:52.591" v="7473" actId="164"/>
          <ac:spMkLst>
            <pc:docMk/>
            <pc:sldMk cId="1150052366" sldId="284"/>
            <ac:spMk id="16" creationId="{B9E5863B-AF05-9CC8-1B17-97811F3E02FD}"/>
          </ac:spMkLst>
        </pc:spChg>
        <pc:spChg chg="mod">
          <ac:chgData name="Gordian, Selina" userId="f2e6ff90-8bf4-4bc8-bed9-6842e9e63bc5" providerId="ADAL" clId="{8959B344-4764-470C-BCBF-863BF0294FF1}" dt="2024-09-16T20:35:52.591" v="7473" actId="164"/>
          <ac:spMkLst>
            <pc:docMk/>
            <pc:sldMk cId="1150052366" sldId="284"/>
            <ac:spMk id="17" creationId="{0C9E14C1-F21B-1BC6-96E0-F11E7F192AE3}"/>
          </ac:spMkLst>
        </pc:spChg>
        <pc:spChg chg="mod">
          <ac:chgData name="Gordian, Selina" userId="f2e6ff90-8bf4-4bc8-bed9-6842e9e63bc5" providerId="ADAL" clId="{8959B344-4764-470C-BCBF-863BF0294FF1}" dt="2024-09-16T20:35:52.591" v="7473" actId="164"/>
          <ac:spMkLst>
            <pc:docMk/>
            <pc:sldMk cId="1150052366" sldId="284"/>
            <ac:spMk id="18" creationId="{F4663E50-933B-E9A5-10D4-ADF89945DC79}"/>
          </ac:spMkLst>
        </pc:spChg>
        <pc:spChg chg="mod">
          <ac:chgData name="Gordian, Selina" userId="f2e6ff90-8bf4-4bc8-bed9-6842e9e63bc5" providerId="ADAL" clId="{8959B344-4764-470C-BCBF-863BF0294FF1}" dt="2024-09-16T20:35:52.591" v="7473" actId="164"/>
          <ac:spMkLst>
            <pc:docMk/>
            <pc:sldMk cId="1150052366" sldId="284"/>
            <ac:spMk id="19" creationId="{2FEB29F6-B4AC-EFB0-CE1E-1E3CED8D56FF}"/>
          </ac:spMkLst>
        </pc:spChg>
        <pc:spChg chg="mod">
          <ac:chgData name="Gordian, Selina" userId="f2e6ff90-8bf4-4bc8-bed9-6842e9e63bc5" providerId="ADAL" clId="{8959B344-4764-470C-BCBF-863BF0294FF1}" dt="2024-09-16T20:35:52.591" v="7473" actId="164"/>
          <ac:spMkLst>
            <pc:docMk/>
            <pc:sldMk cId="1150052366" sldId="284"/>
            <ac:spMk id="20" creationId="{15D27EE6-18FC-57F6-11C6-C3AE869248F0}"/>
          </ac:spMkLst>
        </pc:spChg>
        <pc:spChg chg="mod">
          <ac:chgData name="Gordian, Selina" userId="f2e6ff90-8bf4-4bc8-bed9-6842e9e63bc5" providerId="ADAL" clId="{8959B344-4764-470C-BCBF-863BF0294FF1}" dt="2024-09-16T20:35:52.591" v="7473" actId="164"/>
          <ac:spMkLst>
            <pc:docMk/>
            <pc:sldMk cId="1150052366" sldId="284"/>
            <ac:spMk id="21" creationId="{CF269464-0157-49C5-AF0F-E38DE3B2C49F}"/>
          </ac:spMkLst>
        </pc:spChg>
        <pc:spChg chg="mod">
          <ac:chgData name="Gordian, Selina" userId="f2e6ff90-8bf4-4bc8-bed9-6842e9e63bc5" providerId="ADAL" clId="{8959B344-4764-470C-BCBF-863BF0294FF1}" dt="2024-09-16T20:35:52.591" v="7473" actId="164"/>
          <ac:spMkLst>
            <pc:docMk/>
            <pc:sldMk cId="1150052366" sldId="284"/>
            <ac:spMk id="22" creationId="{B659598A-11A8-3C37-F452-2A43C0035A8B}"/>
          </ac:spMkLst>
        </pc:spChg>
        <pc:spChg chg="mod">
          <ac:chgData name="Gordian, Selina" userId="f2e6ff90-8bf4-4bc8-bed9-6842e9e63bc5" providerId="ADAL" clId="{8959B344-4764-470C-BCBF-863BF0294FF1}" dt="2024-09-16T20:35:52.591" v="7473" actId="164"/>
          <ac:spMkLst>
            <pc:docMk/>
            <pc:sldMk cId="1150052366" sldId="284"/>
            <ac:spMk id="23" creationId="{97AC2DB1-9B39-5F3D-8F4F-4757787E03B4}"/>
          </ac:spMkLst>
        </pc:spChg>
        <pc:spChg chg="mod">
          <ac:chgData name="Gordian, Selina" userId="f2e6ff90-8bf4-4bc8-bed9-6842e9e63bc5" providerId="ADAL" clId="{8959B344-4764-470C-BCBF-863BF0294FF1}" dt="2024-09-16T20:35:52.591" v="7473" actId="164"/>
          <ac:spMkLst>
            <pc:docMk/>
            <pc:sldMk cId="1150052366" sldId="284"/>
            <ac:spMk id="24" creationId="{ED2796F3-DB9E-B744-4F73-01B91B5C4D3A}"/>
          </ac:spMkLst>
        </pc:spChg>
        <pc:spChg chg="mod">
          <ac:chgData name="Gordian, Selina" userId="f2e6ff90-8bf4-4bc8-bed9-6842e9e63bc5" providerId="ADAL" clId="{8959B344-4764-470C-BCBF-863BF0294FF1}" dt="2024-09-16T20:35:52.591" v="7473" actId="164"/>
          <ac:spMkLst>
            <pc:docMk/>
            <pc:sldMk cId="1150052366" sldId="284"/>
            <ac:spMk id="25" creationId="{FBC29F22-328F-9FB3-712F-84160AC15E32}"/>
          </ac:spMkLst>
        </pc:spChg>
        <pc:spChg chg="mod">
          <ac:chgData name="Gordian, Selina" userId="f2e6ff90-8bf4-4bc8-bed9-6842e9e63bc5" providerId="ADAL" clId="{8959B344-4764-470C-BCBF-863BF0294FF1}" dt="2024-09-16T20:35:52.591" v="7473" actId="164"/>
          <ac:spMkLst>
            <pc:docMk/>
            <pc:sldMk cId="1150052366" sldId="284"/>
            <ac:spMk id="26" creationId="{B9210004-4ADB-223B-82D9-D5ABC3B332CD}"/>
          </ac:spMkLst>
        </pc:spChg>
        <pc:spChg chg="mod">
          <ac:chgData name="Gordian, Selina" userId="f2e6ff90-8bf4-4bc8-bed9-6842e9e63bc5" providerId="ADAL" clId="{8959B344-4764-470C-BCBF-863BF0294FF1}" dt="2024-09-16T20:35:52.591" v="7473" actId="164"/>
          <ac:spMkLst>
            <pc:docMk/>
            <pc:sldMk cId="1150052366" sldId="284"/>
            <ac:spMk id="27" creationId="{00EA52A9-39E2-DB6B-D06C-B64F6A622539}"/>
          </ac:spMkLst>
        </pc:spChg>
        <pc:spChg chg="mod">
          <ac:chgData name="Gordian, Selina" userId="f2e6ff90-8bf4-4bc8-bed9-6842e9e63bc5" providerId="ADAL" clId="{8959B344-4764-470C-BCBF-863BF0294FF1}" dt="2024-09-16T20:35:52.591" v="7473" actId="164"/>
          <ac:spMkLst>
            <pc:docMk/>
            <pc:sldMk cId="1150052366" sldId="284"/>
            <ac:spMk id="28" creationId="{14467CA8-E80E-C62F-EC1F-577339288DF3}"/>
          </ac:spMkLst>
        </pc:spChg>
        <pc:spChg chg="mod">
          <ac:chgData name="Gordian, Selina" userId="f2e6ff90-8bf4-4bc8-bed9-6842e9e63bc5" providerId="ADAL" clId="{8959B344-4764-470C-BCBF-863BF0294FF1}" dt="2024-09-16T20:35:52.591" v="7473" actId="164"/>
          <ac:spMkLst>
            <pc:docMk/>
            <pc:sldMk cId="1150052366" sldId="284"/>
            <ac:spMk id="29" creationId="{692F5519-C613-04A8-01CB-008C8DBA4401}"/>
          </ac:spMkLst>
        </pc:spChg>
        <pc:spChg chg="mod">
          <ac:chgData name="Gordian, Selina" userId="f2e6ff90-8bf4-4bc8-bed9-6842e9e63bc5" providerId="ADAL" clId="{8959B344-4764-470C-BCBF-863BF0294FF1}" dt="2024-09-16T20:35:52.591" v="7473" actId="164"/>
          <ac:spMkLst>
            <pc:docMk/>
            <pc:sldMk cId="1150052366" sldId="284"/>
            <ac:spMk id="30" creationId="{0D3F143E-5A1D-87EB-A634-9D886740AF44}"/>
          </ac:spMkLst>
        </pc:spChg>
        <pc:spChg chg="mod">
          <ac:chgData name="Gordian, Selina" userId="f2e6ff90-8bf4-4bc8-bed9-6842e9e63bc5" providerId="ADAL" clId="{8959B344-4764-470C-BCBF-863BF0294FF1}" dt="2024-09-16T20:35:52.591" v="7473" actId="164"/>
          <ac:spMkLst>
            <pc:docMk/>
            <pc:sldMk cId="1150052366" sldId="284"/>
            <ac:spMk id="31" creationId="{0C1CA4E8-E1FB-C9F4-C3B3-1451BD2A3FFB}"/>
          </ac:spMkLst>
        </pc:spChg>
        <pc:spChg chg="mod">
          <ac:chgData name="Gordian, Selina" userId="f2e6ff90-8bf4-4bc8-bed9-6842e9e63bc5" providerId="ADAL" clId="{8959B344-4764-470C-BCBF-863BF0294FF1}" dt="2024-09-16T20:35:52.591" v="7473" actId="164"/>
          <ac:spMkLst>
            <pc:docMk/>
            <pc:sldMk cId="1150052366" sldId="284"/>
            <ac:spMk id="32" creationId="{FE14334F-FAC8-FCED-E07D-FEF8802D32A3}"/>
          </ac:spMkLst>
        </pc:spChg>
        <pc:spChg chg="mod">
          <ac:chgData name="Gordian, Selina" userId="f2e6ff90-8bf4-4bc8-bed9-6842e9e63bc5" providerId="ADAL" clId="{8959B344-4764-470C-BCBF-863BF0294FF1}" dt="2024-09-16T20:35:52.591" v="7473" actId="164"/>
          <ac:spMkLst>
            <pc:docMk/>
            <pc:sldMk cId="1150052366" sldId="284"/>
            <ac:spMk id="33" creationId="{056CED90-F224-EC2A-A26A-4AC554C1AE27}"/>
          </ac:spMkLst>
        </pc:spChg>
        <pc:spChg chg="mod">
          <ac:chgData name="Gordian, Selina" userId="f2e6ff90-8bf4-4bc8-bed9-6842e9e63bc5" providerId="ADAL" clId="{8959B344-4764-470C-BCBF-863BF0294FF1}" dt="2024-09-16T20:35:52.591" v="7473" actId="164"/>
          <ac:spMkLst>
            <pc:docMk/>
            <pc:sldMk cId="1150052366" sldId="284"/>
            <ac:spMk id="34" creationId="{0EA8C9C7-6CB5-67BE-A9A4-01743EC7A245}"/>
          </ac:spMkLst>
        </pc:spChg>
        <pc:spChg chg="mod">
          <ac:chgData name="Gordian, Selina" userId="f2e6ff90-8bf4-4bc8-bed9-6842e9e63bc5" providerId="ADAL" clId="{8959B344-4764-470C-BCBF-863BF0294FF1}" dt="2024-09-16T20:35:52.591" v="7473" actId="164"/>
          <ac:spMkLst>
            <pc:docMk/>
            <pc:sldMk cId="1150052366" sldId="284"/>
            <ac:spMk id="35" creationId="{91206803-E012-B02A-7A28-8B0B62CC8E3F}"/>
          </ac:spMkLst>
        </pc:spChg>
        <pc:spChg chg="mod">
          <ac:chgData name="Gordian, Selina" userId="f2e6ff90-8bf4-4bc8-bed9-6842e9e63bc5" providerId="ADAL" clId="{8959B344-4764-470C-BCBF-863BF0294FF1}" dt="2024-09-16T20:35:52.591" v="7473" actId="164"/>
          <ac:spMkLst>
            <pc:docMk/>
            <pc:sldMk cId="1150052366" sldId="284"/>
            <ac:spMk id="36" creationId="{26C5B7BA-14F6-FCD7-6B1A-A17914AFC6F3}"/>
          </ac:spMkLst>
        </pc:spChg>
        <pc:spChg chg="mod">
          <ac:chgData name="Gordian, Selina" userId="f2e6ff90-8bf4-4bc8-bed9-6842e9e63bc5" providerId="ADAL" clId="{8959B344-4764-470C-BCBF-863BF0294FF1}" dt="2024-09-16T20:35:52.591" v="7473" actId="164"/>
          <ac:spMkLst>
            <pc:docMk/>
            <pc:sldMk cId="1150052366" sldId="284"/>
            <ac:spMk id="37" creationId="{DB756FA4-2ED2-38A9-26E0-F975DEEDF51C}"/>
          </ac:spMkLst>
        </pc:spChg>
        <pc:spChg chg="mod">
          <ac:chgData name="Gordian, Selina" userId="f2e6ff90-8bf4-4bc8-bed9-6842e9e63bc5" providerId="ADAL" clId="{8959B344-4764-470C-BCBF-863BF0294FF1}" dt="2024-09-16T20:35:52.591" v="7473" actId="164"/>
          <ac:spMkLst>
            <pc:docMk/>
            <pc:sldMk cId="1150052366" sldId="284"/>
            <ac:spMk id="38" creationId="{18557993-0114-70BD-CD80-49F176892F0E}"/>
          </ac:spMkLst>
        </pc:spChg>
        <pc:spChg chg="mod">
          <ac:chgData name="Gordian, Selina" userId="f2e6ff90-8bf4-4bc8-bed9-6842e9e63bc5" providerId="ADAL" clId="{8959B344-4764-470C-BCBF-863BF0294FF1}" dt="2024-09-16T20:38:52.866" v="7492" actId="1076"/>
          <ac:spMkLst>
            <pc:docMk/>
            <pc:sldMk cId="1150052366" sldId="284"/>
            <ac:spMk id="39" creationId="{30C7B56A-FB13-B5BE-F20E-1E02654A569D}"/>
          </ac:spMkLst>
        </pc:spChg>
        <pc:spChg chg="mod">
          <ac:chgData name="Gordian, Selina" userId="f2e6ff90-8bf4-4bc8-bed9-6842e9e63bc5" providerId="ADAL" clId="{8959B344-4764-470C-BCBF-863BF0294FF1}" dt="2024-09-16T20:35:52.591" v="7473" actId="164"/>
          <ac:spMkLst>
            <pc:docMk/>
            <pc:sldMk cId="1150052366" sldId="284"/>
            <ac:spMk id="40" creationId="{3E0E6138-7A38-1A41-8553-001D36DE8D14}"/>
          </ac:spMkLst>
        </pc:spChg>
        <pc:spChg chg="mod">
          <ac:chgData name="Gordian, Selina" userId="f2e6ff90-8bf4-4bc8-bed9-6842e9e63bc5" providerId="ADAL" clId="{8959B344-4764-470C-BCBF-863BF0294FF1}" dt="2024-09-16T20:35:52.591" v="7473" actId="164"/>
          <ac:spMkLst>
            <pc:docMk/>
            <pc:sldMk cId="1150052366" sldId="284"/>
            <ac:spMk id="41" creationId="{5FE2C13C-3567-4D6B-5F46-4B1A97038716}"/>
          </ac:spMkLst>
        </pc:spChg>
        <pc:grpChg chg="add mod">
          <ac:chgData name="Gordian, Selina" userId="f2e6ff90-8bf4-4bc8-bed9-6842e9e63bc5" providerId="ADAL" clId="{8959B344-4764-470C-BCBF-863BF0294FF1}" dt="2024-09-16T20:35:57.774" v="7474" actId="1076"/>
          <ac:grpSpMkLst>
            <pc:docMk/>
            <pc:sldMk cId="1150052366" sldId="284"/>
            <ac:grpSpMk id="2" creationId="{F407FB77-F92E-38C5-34AA-DF3B45356AB7}"/>
          </ac:grpSpMkLst>
        </pc:grpChg>
        <pc:grpChg chg="mod">
          <ac:chgData name="Gordian, Selina" userId="f2e6ff90-8bf4-4bc8-bed9-6842e9e63bc5" providerId="ADAL" clId="{8959B344-4764-470C-BCBF-863BF0294FF1}" dt="2024-09-16T20:35:52.591" v="7473" actId="164"/>
          <ac:grpSpMkLst>
            <pc:docMk/>
            <pc:sldMk cId="1150052366" sldId="284"/>
            <ac:grpSpMk id="6" creationId="{A4B48B4F-CFC0-4AF6-75FC-4B7B5DD5C358}"/>
          </ac:grpSpMkLst>
        </pc:grpChg>
        <pc:grpChg chg="mod">
          <ac:chgData name="Gordian, Selina" userId="f2e6ff90-8bf4-4bc8-bed9-6842e9e63bc5" providerId="ADAL" clId="{8959B344-4764-470C-BCBF-863BF0294FF1}" dt="2024-09-16T20:35:52.591" v="7473" actId="164"/>
          <ac:grpSpMkLst>
            <pc:docMk/>
            <pc:sldMk cId="1150052366" sldId="284"/>
            <ac:grpSpMk id="11" creationId="{43D42010-16EC-0F35-427F-C53454A5496C}"/>
          </ac:grpSpMkLst>
        </pc:grpChg>
        <pc:picChg chg="mod">
          <ac:chgData name="Gordian, Selina" userId="f2e6ff90-8bf4-4bc8-bed9-6842e9e63bc5" providerId="ADAL" clId="{8959B344-4764-470C-BCBF-863BF0294FF1}" dt="2024-09-16T20:35:52.591" v="7473" actId="164"/>
          <ac:picMkLst>
            <pc:docMk/>
            <pc:sldMk cId="1150052366" sldId="284"/>
            <ac:picMk id="4" creationId="{58F7693B-2FD8-5710-D4A9-93DF1FE44F8D}"/>
          </ac:picMkLst>
        </pc:picChg>
      </pc:sldChg>
      <pc:sldChg chg="addSp delSp modSp mod setBg modAnim">
        <pc:chgData name="Gordian, Selina" userId="f2e6ff90-8bf4-4bc8-bed9-6842e9e63bc5" providerId="ADAL" clId="{8959B344-4764-470C-BCBF-863BF0294FF1}" dt="2024-09-16T20:42:31.504" v="7507" actId="1076"/>
        <pc:sldMkLst>
          <pc:docMk/>
          <pc:sldMk cId="2404585683" sldId="285"/>
        </pc:sldMkLst>
        <pc:spChg chg="del">
          <ac:chgData name="Gordian, Selina" userId="f2e6ff90-8bf4-4bc8-bed9-6842e9e63bc5" providerId="ADAL" clId="{8959B344-4764-470C-BCBF-863BF0294FF1}" dt="2024-09-16T20:37:30.575" v="7478" actId="478"/>
          <ac:spMkLst>
            <pc:docMk/>
            <pc:sldMk cId="2404585683" sldId="285"/>
            <ac:spMk id="3" creationId="{49CEF646-8F59-C45C-C959-01DF1D75DD6B}"/>
          </ac:spMkLst>
        </pc:spChg>
        <pc:spChg chg="add mod">
          <ac:chgData name="Gordian, Selina" userId="f2e6ff90-8bf4-4bc8-bed9-6842e9e63bc5" providerId="ADAL" clId="{8959B344-4764-470C-BCBF-863BF0294FF1}" dt="2024-09-16T20:38:37.057" v="7490" actId="1076"/>
          <ac:spMkLst>
            <pc:docMk/>
            <pc:sldMk cId="2404585683" sldId="285"/>
            <ac:spMk id="5" creationId="{6A2CA17D-E679-C46E-CA27-93E0015EB88F}"/>
          </ac:spMkLst>
        </pc:spChg>
        <pc:spChg chg="del">
          <ac:chgData name="Gordian, Selina" userId="f2e6ff90-8bf4-4bc8-bed9-6842e9e63bc5" providerId="ADAL" clId="{8959B344-4764-470C-BCBF-863BF0294FF1}" dt="2024-09-16T20:37:44.623" v="7480" actId="478"/>
          <ac:spMkLst>
            <pc:docMk/>
            <pc:sldMk cId="2404585683" sldId="285"/>
            <ac:spMk id="16" creationId="{15CC14A3-E831-ADE2-3FE7-CA8FA1111EC7}"/>
          </ac:spMkLst>
        </pc:spChg>
        <pc:spChg chg="del">
          <ac:chgData name="Gordian, Selina" userId="f2e6ff90-8bf4-4bc8-bed9-6842e9e63bc5" providerId="ADAL" clId="{8959B344-4764-470C-BCBF-863BF0294FF1}" dt="2024-09-16T20:37:44.623" v="7480" actId="478"/>
          <ac:spMkLst>
            <pc:docMk/>
            <pc:sldMk cId="2404585683" sldId="285"/>
            <ac:spMk id="17" creationId="{16D0D53D-DB3C-45A4-B91B-51DB1F16BBFB}"/>
          </ac:spMkLst>
        </pc:spChg>
        <pc:spChg chg="del">
          <ac:chgData name="Gordian, Selina" userId="f2e6ff90-8bf4-4bc8-bed9-6842e9e63bc5" providerId="ADAL" clId="{8959B344-4764-470C-BCBF-863BF0294FF1}" dt="2024-09-16T20:37:44.623" v="7480" actId="478"/>
          <ac:spMkLst>
            <pc:docMk/>
            <pc:sldMk cId="2404585683" sldId="285"/>
            <ac:spMk id="18" creationId="{C1FDDE8B-A6BA-D149-B5C4-8C2039C68626}"/>
          </ac:spMkLst>
        </pc:spChg>
        <pc:spChg chg="del">
          <ac:chgData name="Gordian, Selina" userId="f2e6ff90-8bf4-4bc8-bed9-6842e9e63bc5" providerId="ADAL" clId="{8959B344-4764-470C-BCBF-863BF0294FF1}" dt="2024-09-16T20:37:44.623" v="7480" actId="478"/>
          <ac:spMkLst>
            <pc:docMk/>
            <pc:sldMk cId="2404585683" sldId="285"/>
            <ac:spMk id="19" creationId="{C818C831-065F-0691-1D4A-371D73257998}"/>
          </ac:spMkLst>
        </pc:spChg>
        <pc:spChg chg="del">
          <ac:chgData name="Gordian, Selina" userId="f2e6ff90-8bf4-4bc8-bed9-6842e9e63bc5" providerId="ADAL" clId="{8959B344-4764-470C-BCBF-863BF0294FF1}" dt="2024-09-16T20:37:44.623" v="7480" actId="478"/>
          <ac:spMkLst>
            <pc:docMk/>
            <pc:sldMk cId="2404585683" sldId="285"/>
            <ac:spMk id="20" creationId="{42272865-FA3C-184A-8CF0-798340190A21}"/>
          </ac:spMkLst>
        </pc:spChg>
        <pc:spChg chg="del">
          <ac:chgData name="Gordian, Selina" userId="f2e6ff90-8bf4-4bc8-bed9-6842e9e63bc5" providerId="ADAL" clId="{8959B344-4764-470C-BCBF-863BF0294FF1}" dt="2024-09-16T20:37:44.623" v="7480" actId="478"/>
          <ac:spMkLst>
            <pc:docMk/>
            <pc:sldMk cId="2404585683" sldId="285"/>
            <ac:spMk id="21" creationId="{046E3EBB-EBE7-AE6C-D76F-11045028F36C}"/>
          </ac:spMkLst>
        </pc:spChg>
        <pc:spChg chg="del">
          <ac:chgData name="Gordian, Selina" userId="f2e6ff90-8bf4-4bc8-bed9-6842e9e63bc5" providerId="ADAL" clId="{8959B344-4764-470C-BCBF-863BF0294FF1}" dt="2024-09-16T20:37:44.623" v="7480" actId="478"/>
          <ac:spMkLst>
            <pc:docMk/>
            <pc:sldMk cId="2404585683" sldId="285"/>
            <ac:spMk id="22" creationId="{D2AF586D-AF5C-B946-1670-709FBE1C127C}"/>
          </ac:spMkLst>
        </pc:spChg>
        <pc:spChg chg="del">
          <ac:chgData name="Gordian, Selina" userId="f2e6ff90-8bf4-4bc8-bed9-6842e9e63bc5" providerId="ADAL" clId="{8959B344-4764-470C-BCBF-863BF0294FF1}" dt="2024-09-16T20:37:44.623" v="7480" actId="478"/>
          <ac:spMkLst>
            <pc:docMk/>
            <pc:sldMk cId="2404585683" sldId="285"/>
            <ac:spMk id="23" creationId="{36AD7DDE-524A-8700-5786-4103ABBBDCCC}"/>
          </ac:spMkLst>
        </pc:spChg>
        <pc:spChg chg="del">
          <ac:chgData name="Gordian, Selina" userId="f2e6ff90-8bf4-4bc8-bed9-6842e9e63bc5" providerId="ADAL" clId="{8959B344-4764-470C-BCBF-863BF0294FF1}" dt="2024-09-16T20:37:44.623" v="7480" actId="478"/>
          <ac:spMkLst>
            <pc:docMk/>
            <pc:sldMk cId="2404585683" sldId="285"/>
            <ac:spMk id="24" creationId="{F7C470DD-FED8-7FA7-4A67-688FFF288F56}"/>
          </ac:spMkLst>
        </pc:spChg>
        <pc:spChg chg="del">
          <ac:chgData name="Gordian, Selina" userId="f2e6ff90-8bf4-4bc8-bed9-6842e9e63bc5" providerId="ADAL" clId="{8959B344-4764-470C-BCBF-863BF0294FF1}" dt="2024-09-16T20:37:44.623" v="7480" actId="478"/>
          <ac:spMkLst>
            <pc:docMk/>
            <pc:sldMk cId="2404585683" sldId="285"/>
            <ac:spMk id="25" creationId="{4797C648-82CF-9592-C0D5-1DFD6E97B57B}"/>
          </ac:spMkLst>
        </pc:spChg>
        <pc:spChg chg="del">
          <ac:chgData name="Gordian, Selina" userId="f2e6ff90-8bf4-4bc8-bed9-6842e9e63bc5" providerId="ADAL" clId="{8959B344-4764-470C-BCBF-863BF0294FF1}" dt="2024-09-16T20:37:44.623" v="7480" actId="478"/>
          <ac:spMkLst>
            <pc:docMk/>
            <pc:sldMk cId="2404585683" sldId="285"/>
            <ac:spMk id="26" creationId="{606EC4D2-F075-6D91-6B1F-17F8CBC513EE}"/>
          </ac:spMkLst>
        </pc:spChg>
        <pc:spChg chg="mod">
          <ac:chgData name="Gordian, Selina" userId="f2e6ff90-8bf4-4bc8-bed9-6842e9e63bc5" providerId="ADAL" clId="{8959B344-4764-470C-BCBF-863BF0294FF1}" dt="2024-09-16T20:38:20.519" v="7486" actId="164"/>
          <ac:spMkLst>
            <pc:docMk/>
            <pc:sldMk cId="2404585683" sldId="285"/>
            <ac:spMk id="27" creationId="{62DBBD71-F37A-77F4-E942-9C637E1B908D}"/>
          </ac:spMkLst>
        </pc:spChg>
        <pc:spChg chg="del">
          <ac:chgData name="Gordian, Selina" userId="f2e6ff90-8bf4-4bc8-bed9-6842e9e63bc5" providerId="ADAL" clId="{8959B344-4764-470C-BCBF-863BF0294FF1}" dt="2024-09-16T20:37:44.623" v="7480" actId="478"/>
          <ac:spMkLst>
            <pc:docMk/>
            <pc:sldMk cId="2404585683" sldId="285"/>
            <ac:spMk id="28" creationId="{82EF0575-6555-A50E-8836-6B155C6A1A99}"/>
          </ac:spMkLst>
        </pc:spChg>
        <pc:spChg chg="del">
          <ac:chgData name="Gordian, Selina" userId="f2e6ff90-8bf4-4bc8-bed9-6842e9e63bc5" providerId="ADAL" clId="{8959B344-4764-470C-BCBF-863BF0294FF1}" dt="2024-09-16T20:37:44.623" v="7480" actId="478"/>
          <ac:spMkLst>
            <pc:docMk/>
            <pc:sldMk cId="2404585683" sldId="285"/>
            <ac:spMk id="29" creationId="{581BBD03-BD4C-323B-FCD6-9F21B4D2CD96}"/>
          </ac:spMkLst>
        </pc:spChg>
        <pc:spChg chg="del">
          <ac:chgData name="Gordian, Selina" userId="f2e6ff90-8bf4-4bc8-bed9-6842e9e63bc5" providerId="ADAL" clId="{8959B344-4764-470C-BCBF-863BF0294FF1}" dt="2024-09-16T20:37:44.623" v="7480" actId="478"/>
          <ac:spMkLst>
            <pc:docMk/>
            <pc:sldMk cId="2404585683" sldId="285"/>
            <ac:spMk id="30" creationId="{DF9C1323-9FC6-2F60-C339-39F90BEBDAB4}"/>
          </ac:spMkLst>
        </pc:spChg>
        <pc:spChg chg="del">
          <ac:chgData name="Gordian, Selina" userId="f2e6ff90-8bf4-4bc8-bed9-6842e9e63bc5" providerId="ADAL" clId="{8959B344-4764-470C-BCBF-863BF0294FF1}" dt="2024-09-16T20:37:44.623" v="7480" actId="478"/>
          <ac:spMkLst>
            <pc:docMk/>
            <pc:sldMk cId="2404585683" sldId="285"/>
            <ac:spMk id="31" creationId="{A4B948EF-6FAC-9EE6-BA7A-0E2356F58A31}"/>
          </ac:spMkLst>
        </pc:spChg>
        <pc:spChg chg="del">
          <ac:chgData name="Gordian, Selina" userId="f2e6ff90-8bf4-4bc8-bed9-6842e9e63bc5" providerId="ADAL" clId="{8959B344-4764-470C-BCBF-863BF0294FF1}" dt="2024-09-16T20:37:44.623" v="7480" actId="478"/>
          <ac:spMkLst>
            <pc:docMk/>
            <pc:sldMk cId="2404585683" sldId="285"/>
            <ac:spMk id="32" creationId="{E3ECDD26-3518-236E-9F53-C55947552284}"/>
          </ac:spMkLst>
        </pc:spChg>
        <pc:spChg chg="del">
          <ac:chgData name="Gordian, Selina" userId="f2e6ff90-8bf4-4bc8-bed9-6842e9e63bc5" providerId="ADAL" clId="{8959B344-4764-470C-BCBF-863BF0294FF1}" dt="2024-09-16T20:37:44.623" v="7480" actId="478"/>
          <ac:spMkLst>
            <pc:docMk/>
            <pc:sldMk cId="2404585683" sldId="285"/>
            <ac:spMk id="33" creationId="{929EC321-EA40-6EDE-6B29-324800731FB0}"/>
          </ac:spMkLst>
        </pc:spChg>
        <pc:spChg chg="del">
          <ac:chgData name="Gordian, Selina" userId="f2e6ff90-8bf4-4bc8-bed9-6842e9e63bc5" providerId="ADAL" clId="{8959B344-4764-470C-BCBF-863BF0294FF1}" dt="2024-09-16T20:37:44.623" v="7480" actId="478"/>
          <ac:spMkLst>
            <pc:docMk/>
            <pc:sldMk cId="2404585683" sldId="285"/>
            <ac:spMk id="34" creationId="{56ADF2C8-7694-7C2D-9A1B-DC040EF11C28}"/>
          </ac:spMkLst>
        </pc:spChg>
        <pc:spChg chg="del">
          <ac:chgData name="Gordian, Selina" userId="f2e6ff90-8bf4-4bc8-bed9-6842e9e63bc5" providerId="ADAL" clId="{8959B344-4764-470C-BCBF-863BF0294FF1}" dt="2024-09-16T20:37:44.623" v="7480" actId="478"/>
          <ac:spMkLst>
            <pc:docMk/>
            <pc:sldMk cId="2404585683" sldId="285"/>
            <ac:spMk id="35" creationId="{6A9292F1-C7E7-0EA3-43EE-4C267285163C}"/>
          </ac:spMkLst>
        </pc:spChg>
        <pc:spChg chg="del">
          <ac:chgData name="Gordian, Selina" userId="f2e6ff90-8bf4-4bc8-bed9-6842e9e63bc5" providerId="ADAL" clId="{8959B344-4764-470C-BCBF-863BF0294FF1}" dt="2024-09-16T20:37:44.623" v="7480" actId="478"/>
          <ac:spMkLst>
            <pc:docMk/>
            <pc:sldMk cId="2404585683" sldId="285"/>
            <ac:spMk id="36" creationId="{01F20F60-BAEC-EBE5-2B34-9AA009D4C6D2}"/>
          </ac:spMkLst>
        </pc:spChg>
        <pc:spChg chg="mod">
          <ac:chgData name="Gordian, Selina" userId="f2e6ff90-8bf4-4bc8-bed9-6842e9e63bc5" providerId="ADAL" clId="{8959B344-4764-470C-BCBF-863BF0294FF1}" dt="2024-09-16T20:38:20.519" v="7486" actId="164"/>
          <ac:spMkLst>
            <pc:docMk/>
            <pc:sldMk cId="2404585683" sldId="285"/>
            <ac:spMk id="37" creationId="{9CCDA036-32F2-B110-EDD2-B2DEE71D204A}"/>
          </ac:spMkLst>
        </pc:spChg>
        <pc:spChg chg="del">
          <ac:chgData name="Gordian, Selina" userId="f2e6ff90-8bf4-4bc8-bed9-6842e9e63bc5" providerId="ADAL" clId="{8959B344-4764-470C-BCBF-863BF0294FF1}" dt="2024-09-16T20:37:44.623" v="7480" actId="478"/>
          <ac:spMkLst>
            <pc:docMk/>
            <pc:sldMk cId="2404585683" sldId="285"/>
            <ac:spMk id="38" creationId="{AAF3160D-DC21-F103-9003-178F62A66F84}"/>
          </ac:spMkLst>
        </pc:spChg>
        <pc:spChg chg="del">
          <ac:chgData name="Gordian, Selina" userId="f2e6ff90-8bf4-4bc8-bed9-6842e9e63bc5" providerId="ADAL" clId="{8959B344-4764-470C-BCBF-863BF0294FF1}" dt="2024-09-16T20:37:44.623" v="7480" actId="478"/>
          <ac:spMkLst>
            <pc:docMk/>
            <pc:sldMk cId="2404585683" sldId="285"/>
            <ac:spMk id="39" creationId="{F62126F6-CFAD-589C-4AEC-205EE693825C}"/>
          </ac:spMkLst>
        </pc:spChg>
        <pc:spChg chg="mod">
          <ac:chgData name="Gordian, Selina" userId="f2e6ff90-8bf4-4bc8-bed9-6842e9e63bc5" providerId="ADAL" clId="{8959B344-4764-470C-BCBF-863BF0294FF1}" dt="2024-09-16T20:38:20.519" v="7486" actId="164"/>
          <ac:spMkLst>
            <pc:docMk/>
            <pc:sldMk cId="2404585683" sldId="285"/>
            <ac:spMk id="40" creationId="{CCF7DD9F-3F1E-B20C-1BD2-5589B9D70DB0}"/>
          </ac:spMkLst>
        </pc:spChg>
        <pc:spChg chg="mod">
          <ac:chgData name="Gordian, Selina" userId="f2e6ff90-8bf4-4bc8-bed9-6842e9e63bc5" providerId="ADAL" clId="{8959B344-4764-470C-BCBF-863BF0294FF1}" dt="2024-09-16T20:38:20.519" v="7486" actId="164"/>
          <ac:spMkLst>
            <pc:docMk/>
            <pc:sldMk cId="2404585683" sldId="285"/>
            <ac:spMk id="41" creationId="{7CE4E1DA-EFEB-0767-E7EB-DF02AC432CEF}"/>
          </ac:spMkLst>
        </pc:spChg>
        <pc:spChg chg="mod">
          <ac:chgData name="Gordian, Selina" userId="f2e6ff90-8bf4-4bc8-bed9-6842e9e63bc5" providerId="ADAL" clId="{8959B344-4764-470C-BCBF-863BF0294FF1}" dt="2024-09-16T20:38:20.519" v="7486" actId="164"/>
          <ac:spMkLst>
            <pc:docMk/>
            <pc:sldMk cId="2404585683" sldId="285"/>
            <ac:spMk id="42" creationId="{880C4AC5-7512-3C12-E850-C1F5FDFCC896}"/>
          </ac:spMkLst>
        </pc:spChg>
        <pc:spChg chg="mod">
          <ac:chgData name="Gordian, Selina" userId="f2e6ff90-8bf4-4bc8-bed9-6842e9e63bc5" providerId="ADAL" clId="{8959B344-4764-470C-BCBF-863BF0294FF1}" dt="2024-09-16T20:38:20.519" v="7486" actId="164"/>
          <ac:spMkLst>
            <pc:docMk/>
            <pc:sldMk cId="2404585683" sldId="285"/>
            <ac:spMk id="43" creationId="{CE3C34B9-E868-C959-0E32-E759188905D4}"/>
          </ac:spMkLst>
        </pc:spChg>
        <pc:spChg chg="mod">
          <ac:chgData name="Gordian, Selina" userId="f2e6ff90-8bf4-4bc8-bed9-6842e9e63bc5" providerId="ADAL" clId="{8959B344-4764-470C-BCBF-863BF0294FF1}" dt="2024-09-16T20:38:20.519" v="7486" actId="164"/>
          <ac:spMkLst>
            <pc:docMk/>
            <pc:sldMk cId="2404585683" sldId="285"/>
            <ac:spMk id="44" creationId="{4EFCAC56-C26C-FC64-613E-F3BAE7287399}"/>
          </ac:spMkLst>
        </pc:spChg>
        <pc:spChg chg="add mod">
          <ac:chgData name="Gordian, Selina" userId="f2e6ff90-8bf4-4bc8-bed9-6842e9e63bc5" providerId="ADAL" clId="{8959B344-4764-470C-BCBF-863BF0294FF1}" dt="2024-09-16T20:38:28.174" v="7488" actId="1076"/>
          <ac:spMkLst>
            <pc:docMk/>
            <pc:sldMk cId="2404585683" sldId="285"/>
            <ac:spMk id="45" creationId="{3415AA20-272E-B6C1-F8E9-AFCAC8152C50}"/>
          </ac:spMkLst>
        </pc:spChg>
        <pc:grpChg chg="del">
          <ac:chgData name="Gordian, Selina" userId="f2e6ff90-8bf4-4bc8-bed9-6842e9e63bc5" providerId="ADAL" clId="{8959B344-4764-470C-BCBF-863BF0294FF1}" dt="2024-09-16T20:37:44.623" v="7480" actId="478"/>
          <ac:grpSpMkLst>
            <pc:docMk/>
            <pc:sldMk cId="2404585683" sldId="285"/>
            <ac:grpSpMk id="6" creationId="{69CCFFD1-94B6-1CC2-4A87-669D41C7703B}"/>
          </ac:grpSpMkLst>
        </pc:grpChg>
        <pc:grpChg chg="del">
          <ac:chgData name="Gordian, Selina" userId="f2e6ff90-8bf4-4bc8-bed9-6842e9e63bc5" providerId="ADAL" clId="{8959B344-4764-470C-BCBF-863BF0294FF1}" dt="2024-09-16T20:37:44.623" v="7480" actId="478"/>
          <ac:grpSpMkLst>
            <pc:docMk/>
            <pc:sldMk cId="2404585683" sldId="285"/>
            <ac:grpSpMk id="11" creationId="{B0B08AFF-5CAF-9A15-C66B-145BA984D9FD}"/>
          </ac:grpSpMkLst>
        </pc:grpChg>
        <pc:grpChg chg="add mod">
          <ac:chgData name="Gordian, Selina" userId="f2e6ff90-8bf4-4bc8-bed9-6842e9e63bc5" providerId="ADAL" clId="{8959B344-4764-470C-BCBF-863BF0294FF1}" dt="2024-09-16T20:42:31.504" v="7507" actId="1076"/>
          <ac:grpSpMkLst>
            <pc:docMk/>
            <pc:sldMk cId="2404585683" sldId="285"/>
            <ac:grpSpMk id="46" creationId="{95E7B650-091D-1827-B1C4-FF140423C1AF}"/>
          </ac:grpSpMkLst>
        </pc:grpChg>
        <pc:grpChg chg="add mod">
          <ac:chgData name="Gordian, Selina" userId="f2e6ff90-8bf4-4bc8-bed9-6842e9e63bc5" providerId="ADAL" clId="{8959B344-4764-470C-BCBF-863BF0294FF1}" dt="2024-09-16T20:42:31.504" v="7507" actId="1076"/>
          <ac:grpSpMkLst>
            <pc:docMk/>
            <pc:sldMk cId="2404585683" sldId="285"/>
            <ac:grpSpMk id="47" creationId="{5237FF46-2938-6793-57A4-4AB2CB467E85}"/>
          </ac:grpSpMkLst>
        </pc:grpChg>
        <pc:picChg chg="add mod">
          <ac:chgData name="Gordian, Selina" userId="f2e6ff90-8bf4-4bc8-bed9-6842e9e63bc5" providerId="ADAL" clId="{8959B344-4764-470C-BCBF-863BF0294FF1}" dt="2024-09-16T20:38:33.727" v="7489" actId="1076"/>
          <ac:picMkLst>
            <pc:docMk/>
            <pc:sldMk cId="2404585683" sldId="285"/>
            <ac:picMk id="2" creationId="{792058C1-91C1-800A-7914-0D761BE29458}"/>
          </ac:picMkLst>
        </pc:picChg>
        <pc:picChg chg="mod modCrop">
          <ac:chgData name="Gordian, Selina" userId="f2e6ff90-8bf4-4bc8-bed9-6842e9e63bc5" providerId="ADAL" clId="{8959B344-4764-470C-BCBF-863BF0294FF1}" dt="2024-09-16T20:38:20.519" v="7486" actId="164"/>
          <ac:picMkLst>
            <pc:docMk/>
            <pc:sldMk cId="2404585683" sldId="285"/>
            <ac:picMk id="4" creationId="{7DA57814-1343-30A6-3B9D-5129C25DE4E1}"/>
          </ac:picMkLst>
        </pc:picChg>
      </pc:sldChg>
      <pc:sldChg chg="delSp modSp del mod setBg">
        <pc:chgData name="Gordian, Selina" userId="f2e6ff90-8bf4-4bc8-bed9-6842e9e63bc5" providerId="ADAL" clId="{8959B344-4764-470C-BCBF-863BF0294FF1}" dt="2024-09-16T20:41:27.466" v="7494" actId="47"/>
        <pc:sldMkLst>
          <pc:docMk/>
          <pc:sldMk cId="3677587281" sldId="286"/>
        </pc:sldMkLst>
        <pc:spChg chg="del">
          <ac:chgData name="Gordian, Selina" userId="f2e6ff90-8bf4-4bc8-bed9-6842e9e63bc5" providerId="ADAL" clId="{8959B344-4764-470C-BCBF-863BF0294FF1}" dt="2024-09-16T20:35:39.633" v="7472" actId="478"/>
          <ac:spMkLst>
            <pc:docMk/>
            <pc:sldMk cId="3677587281" sldId="286"/>
            <ac:spMk id="3" creationId="{9D4B3BF2-7717-1A64-A88A-036C91B8B817}"/>
          </ac:spMkLst>
        </pc:spChg>
        <pc:spChg chg="mod">
          <ac:chgData name="Gordian, Selina" userId="f2e6ff90-8bf4-4bc8-bed9-6842e9e63bc5" providerId="ADAL" clId="{8959B344-4764-470C-BCBF-863BF0294FF1}" dt="2024-09-16T20:35:29.484" v="7470" actId="1076"/>
          <ac:spMkLst>
            <pc:docMk/>
            <pc:sldMk cId="3677587281" sldId="286"/>
            <ac:spMk id="7" creationId="{2309016A-726A-73D3-619B-9FBA26194479}"/>
          </ac:spMkLst>
        </pc:spChg>
        <pc:picChg chg="mod modCrop">
          <ac:chgData name="Gordian, Selina" userId="f2e6ff90-8bf4-4bc8-bed9-6842e9e63bc5" providerId="ADAL" clId="{8959B344-4764-470C-BCBF-863BF0294FF1}" dt="2024-09-16T20:35:36.510" v="7471" actId="732"/>
          <ac:picMkLst>
            <pc:docMk/>
            <pc:sldMk cId="3677587281" sldId="286"/>
            <ac:picMk id="4" creationId="{CE8B86A2-4965-4504-D034-4B056198C4B9}"/>
          </ac:picMkLst>
        </pc:picChg>
      </pc:sldChg>
      <pc:sldChg chg="delSp modSp mod setBg">
        <pc:chgData name="Gordian, Selina" userId="f2e6ff90-8bf4-4bc8-bed9-6842e9e63bc5" providerId="ADAL" clId="{8959B344-4764-470C-BCBF-863BF0294FF1}" dt="2024-09-16T20:42:15.478" v="7506" actId="478"/>
        <pc:sldMkLst>
          <pc:docMk/>
          <pc:sldMk cId="1804366433" sldId="287"/>
        </pc:sldMkLst>
        <pc:spChg chg="del">
          <ac:chgData name="Gordian, Selina" userId="f2e6ff90-8bf4-4bc8-bed9-6842e9e63bc5" providerId="ADAL" clId="{8959B344-4764-470C-BCBF-863BF0294FF1}" dt="2024-09-16T20:41:44.682" v="7499" actId="478"/>
          <ac:spMkLst>
            <pc:docMk/>
            <pc:sldMk cId="1804366433" sldId="287"/>
            <ac:spMk id="3" creationId="{335A50DF-7D37-0832-E79D-73930CA835F1}"/>
          </ac:spMkLst>
        </pc:spChg>
        <pc:spChg chg="del">
          <ac:chgData name="Gordian, Selina" userId="f2e6ff90-8bf4-4bc8-bed9-6842e9e63bc5" providerId="ADAL" clId="{8959B344-4764-470C-BCBF-863BF0294FF1}" dt="2024-09-16T20:41:59.009" v="7501" actId="478"/>
          <ac:spMkLst>
            <pc:docMk/>
            <pc:sldMk cId="1804366433" sldId="287"/>
            <ac:spMk id="16" creationId="{C0712F44-89BB-E833-445C-BA857A9BF418}"/>
          </ac:spMkLst>
        </pc:spChg>
        <pc:spChg chg="del">
          <ac:chgData name="Gordian, Selina" userId="f2e6ff90-8bf4-4bc8-bed9-6842e9e63bc5" providerId="ADAL" clId="{8959B344-4764-470C-BCBF-863BF0294FF1}" dt="2024-09-16T20:41:59.009" v="7501" actId="478"/>
          <ac:spMkLst>
            <pc:docMk/>
            <pc:sldMk cId="1804366433" sldId="287"/>
            <ac:spMk id="17" creationId="{8D3AE7D1-C1EA-3E46-A88D-23DF2A38D7DB}"/>
          </ac:spMkLst>
        </pc:spChg>
        <pc:spChg chg="del">
          <ac:chgData name="Gordian, Selina" userId="f2e6ff90-8bf4-4bc8-bed9-6842e9e63bc5" providerId="ADAL" clId="{8959B344-4764-470C-BCBF-863BF0294FF1}" dt="2024-09-16T20:41:59.009" v="7501" actId="478"/>
          <ac:spMkLst>
            <pc:docMk/>
            <pc:sldMk cId="1804366433" sldId="287"/>
            <ac:spMk id="18" creationId="{4CB6F1F3-B369-8D76-844B-50595C00A2CF}"/>
          </ac:spMkLst>
        </pc:spChg>
        <pc:spChg chg="del">
          <ac:chgData name="Gordian, Selina" userId="f2e6ff90-8bf4-4bc8-bed9-6842e9e63bc5" providerId="ADAL" clId="{8959B344-4764-470C-BCBF-863BF0294FF1}" dt="2024-09-16T20:41:59.009" v="7501" actId="478"/>
          <ac:spMkLst>
            <pc:docMk/>
            <pc:sldMk cId="1804366433" sldId="287"/>
            <ac:spMk id="19" creationId="{13530A6C-4FF5-1C23-DCED-BE3A2344D648}"/>
          </ac:spMkLst>
        </pc:spChg>
        <pc:spChg chg="del">
          <ac:chgData name="Gordian, Selina" userId="f2e6ff90-8bf4-4bc8-bed9-6842e9e63bc5" providerId="ADAL" clId="{8959B344-4764-470C-BCBF-863BF0294FF1}" dt="2024-09-16T20:41:59.009" v="7501" actId="478"/>
          <ac:spMkLst>
            <pc:docMk/>
            <pc:sldMk cId="1804366433" sldId="287"/>
            <ac:spMk id="20" creationId="{030D4D7B-A895-8AA1-4AB2-0A090270D99D}"/>
          </ac:spMkLst>
        </pc:spChg>
        <pc:spChg chg="del">
          <ac:chgData name="Gordian, Selina" userId="f2e6ff90-8bf4-4bc8-bed9-6842e9e63bc5" providerId="ADAL" clId="{8959B344-4764-470C-BCBF-863BF0294FF1}" dt="2024-09-16T20:41:59.009" v="7501" actId="478"/>
          <ac:spMkLst>
            <pc:docMk/>
            <pc:sldMk cId="1804366433" sldId="287"/>
            <ac:spMk id="21" creationId="{5BB939AA-721A-B6DC-EDB2-50FA0B7DAA11}"/>
          </ac:spMkLst>
        </pc:spChg>
        <pc:spChg chg="del">
          <ac:chgData name="Gordian, Selina" userId="f2e6ff90-8bf4-4bc8-bed9-6842e9e63bc5" providerId="ADAL" clId="{8959B344-4764-470C-BCBF-863BF0294FF1}" dt="2024-09-16T20:41:59.009" v="7501" actId="478"/>
          <ac:spMkLst>
            <pc:docMk/>
            <pc:sldMk cId="1804366433" sldId="287"/>
            <ac:spMk id="22" creationId="{5C8DAE18-C1CC-0B02-8D4A-1AF3F25552B6}"/>
          </ac:spMkLst>
        </pc:spChg>
        <pc:spChg chg="del">
          <ac:chgData name="Gordian, Selina" userId="f2e6ff90-8bf4-4bc8-bed9-6842e9e63bc5" providerId="ADAL" clId="{8959B344-4764-470C-BCBF-863BF0294FF1}" dt="2024-09-16T20:41:59.009" v="7501" actId="478"/>
          <ac:spMkLst>
            <pc:docMk/>
            <pc:sldMk cId="1804366433" sldId="287"/>
            <ac:spMk id="23" creationId="{454EC528-18CA-F288-2318-64FE02CEFCB1}"/>
          </ac:spMkLst>
        </pc:spChg>
        <pc:spChg chg="del">
          <ac:chgData name="Gordian, Selina" userId="f2e6ff90-8bf4-4bc8-bed9-6842e9e63bc5" providerId="ADAL" clId="{8959B344-4764-470C-BCBF-863BF0294FF1}" dt="2024-09-16T20:41:59.009" v="7501" actId="478"/>
          <ac:spMkLst>
            <pc:docMk/>
            <pc:sldMk cId="1804366433" sldId="287"/>
            <ac:spMk id="24" creationId="{44C6CBBA-9253-E344-24EF-B3629E02E780}"/>
          </ac:spMkLst>
        </pc:spChg>
        <pc:spChg chg="del">
          <ac:chgData name="Gordian, Selina" userId="f2e6ff90-8bf4-4bc8-bed9-6842e9e63bc5" providerId="ADAL" clId="{8959B344-4764-470C-BCBF-863BF0294FF1}" dt="2024-09-16T20:41:59.009" v="7501" actId="478"/>
          <ac:spMkLst>
            <pc:docMk/>
            <pc:sldMk cId="1804366433" sldId="287"/>
            <ac:spMk id="25" creationId="{50FDEDC4-00D0-1E2C-6DEE-846F24AD6833}"/>
          </ac:spMkLst>
        </pc:spChg>
        <pc:spChg chg="del">
          <ac:chgData name="Gordian, Selina" userId="f2e6ff90-8bf4-4bc8-bed9-6842e9e63bc5" providerId="ADAL" clId="{8959B344-4764-470C-BCBF-863BF0294FF1}" dt="2024-09-16T20:41:59.009" v="7501" actId="478"/>
          <ac:spMkLst>
            <pc:docMk/>
            <pc:sldMk cId="1804366433" sldId="287"/>
            <ac:spMk id="26" creationId="{B9D3CC62-5CE5-DEBF-7655-EEDE1B878D5A}"/>
          </ac:spMkLst>
        </pc:spChg>
        <pc:spChg chg="del">
          <ac:chgData name="Gordian, Selina" userId="f2e6ff90-8bf4-4bc8-bed9-6842e9e63bc5" providerId="ADAL" clId="{8959B344-4764-470C-BCBF-863BF0294FF1}" dt="2024-09-16T20:42:09.553" v="7504" actId="478"/>
          <ac:spMkLst>
            <pc:docMk/>
            <pc:sldMk cId="1804366433" sldId="287"/>
            <ac:spMk id="27" creationId="{AF4B6A0B-6E53-45D2-9360-3A5F56F51187}"/>
          </ac:spMkLst>
        </pc:spChg>
        <pc:spChg chg="del">
          <ac:chgData name="Gordian, Selina" userId="f2e6ff90-8bf4-4bc8-bed9-6842e9e63bc5" providerId="ADAL" clId="{8959B344-4764-470C-BCBF-863BF0294FF1}" dt="2024-09-16T20:41:59.009" v="7501" actId="478"/>
          <ac:spMkLst>
            <pc:docMk/>
            <pc:sldMk cId="1804366433" sldId="287"/>
            <ac:spMk id="28" creationId="{8D737070-B44F-498F-059E-3DB12A7A2681}"/>
          </ac:spMkLst>
        </pc:spChg>
        <pc:spChg chg="del">
          <ac:chgData name="Gordian, Selina" userId="f2e6ff90-8bf4-4bc8-bed9-6842e9e63bc5" providerId="ADAL" clId="{8959B344-4764-470C-BCBF-863BF0294FF1}" dt="2024-09-16T20:41:59.009" v="7501" actId="478"/>
          <ac:spMkLst>
            <pc:docMk/>
            <pc:sldMk cId="1804366433" sldId="287"/>
            <ac:spMk id="29" creationId="{C8DFC01E-774F-A281-48B8-9291B117F94E}"/>
          </ac:spMkLst>
        </pc:spChg>
        <pc:spChg chg="del">
          <ac:chgData name="Gordian, Selina" userId="f2e6ff90-8bf4-4bc8-bed9-6842e9e63bc5" providerId="ADAL" clId="{8959B344-4764-470C-BCBF-863BF0294FF1}" dt="2024-09-16T20:41:59.009" v="7501" actId="478"/>
          <ac:spMkLst>
            <pc:docMk/>
            <pc:sldMk cId="1804366433" sldId="287"/>
            <ac:spMk id="30" creationId="{9BBAD5AD-9BC9-7C20-C24D-24302C2452E7}"/>
          </ac:spMkLst>
        </pc:spChg>
        <pc:spChg chg="del">
          <ac:chgData name="Gordian, Selina" userId="f2e6ff90-8bf4-4bc8-bed9-6842e9e63bc5" providerId="ADAL" clId="{8959B344-4764-470C-BCBF-863BF0294FF1}" dt="2024-09-16T20:41:59.009" v="7501" actId="478"/>
          <ac:spMkLst>
            <pc:docMk/>
            <pc:sldMk cId="1804366433" sldId="287"/>
            <ac:spMk id="31" creationId="{1D00A22A-5AA1-A9B9-0E47-A3D6C65A528C}"/>
          </ac:spMkLst>
        </pc:spChg>
        <pc:spChg chg="del">
          <ac:chgData name="Gordian, Selina" userId="f2e6ff90-8bf4-4bc8-bed9-6842e9e63bc5" providerId="ADAL" clId="{8959B344-4764-470C-BCBF-863BF0294FF1}" dt="2024-09-16T20:41:59.009" v="7501" actId="478"/>
          <ac:spMkLst>
            <pc:docMk/>
            <pc:sldMk cId="1804366433" sldId="287"/>
            <ac:spMk id="32" creationId="{33E76F54-9369-EE05-6220-92413FE857CB}"/>
          </ac:spMkLst>
        </pc:spChg>
        <pc:spChg chg="del">
          <ac:chgData name="Gordian, Selina" userId="f2e6ff90-8bf4-4bc8-bed9-6842e9e63bc5" providerId="ADAL" clId="{8959B344-4764-470C-BCBF-863BF0294FF1}" dt="2024-09-16T20:41:59.009" v="7501" actId="478"/>
          <ac:spMkLst>
            <pc:docMk/>
            <pc:sldMk cId="1804366433" sldId="287"/>
            <ac:spMk id="33" creationId="{F9AA9CB3-284A-3715-DF77-947366DBB217}"/>
          </ac:spMkLst>
        </pc:spChg>
        <pc:spChg chg="del">
          <ac:chgData name="Gordian, Selina" userId="f2e6ff90-8bf4-4bc8-bed9-6842e9e63bc5" providerId="ADAL" clId="{8959B344-4764-470C-BCBF-863BF0294FF1}" dt="2024-09-16T20:41:59.009" v="7501" actId="478"/>
          <ac:spMkLst>
            <pc:docMk/>
            <pc:sldMk cId="1804366433" sldId="287"/>
            <ac:spMk id="34" creationId="{C243D8F6-C807-F633-0185-E6FE7659931D}"/>
          </ac:spMkLst>
        </pc:spChg>
        <pc:spChg chg="del">
          <ac:chgData name="Gordian, Selina" userId="f2e6ff90-8bf4-4bc8-bed9-6842e9e63bc5" providerId="ADAL" clId="{8959B344-4764-470C-BCBF-863BF0294FF1}" dt="2024-09-16T20:41:59.009" v="7501" actId="478"/>
          <ac:spMkLst>
            <pc:docMk/>
            <pc:sldMk cId="1804366433" sldId="287"/>
            <ac:spMk id="35" creationId="{64B83993-4227-5E30-2B6F-1536B78FD1C8}"/>
          </ac:spMkLst>
        </pc:spChg>
        <pc:spChg chg="del">
          <ac:chgData name="Gordian, Selina" userId="f2e6ff90-8bf4-4bc8-bed9-6842e9e63bc5" providerId="ADAL" clId="{8959B344-4764-470C-BCBF-863BF0294FF1}" dt="2024-09-16T20:41:59.009" v="7501" actId="478"/>
          <ac:spMkLst>
            <pc:docMk/>
            <pc:sldMk cId="1804366433" sldId="287"/>
            <ac:spMk id="36" creationId="{F7E5977F-D2F2-A89D-D785-83188E3DD0B3}"/>
          </ac:spMkLst>
        </pc:spChg>
        <pc:spChg chg="del">
          <ac:chgData name="Gordian, Selina" userId="f2e6ff90-8bf4-4bc8-bed9-6842e9e63bc5" providerId="ADAL" clId="{8959B344-4764-470C-BCBF-863BF0294FF1}" dt="2024-09-16T20:42:15.478" v="7506" actId="478"/>
          <ac:spMkLst>
            <pc:docMk/>
            <pc:sldMk cId="1804366433" sldId="287"/>
            <ac:spMk id="37" creationId="{2CE4C051-FC50-6A83-651D-EB2231682B41}"/>
          </ac:spMkLst>
        </pc:spChg>
        <pc:spChg chg="del">
          <ac:chgData name="Gordian, Selina" userId="f2e6ff90-8bf4-4bc8-bed9-6842e9e63bc5" providerId="ADAL" clId="{8959B344-4764-470C-BCBF-863BF0294FF1}" dt="2024-09-16T20:41:59.009" v="7501" actId="478"/>
          <ac:spMkLst>
            <pc:docMk/>
            <pc:sldMk cId="1804366433" sldId="287"/>
            <ac:spMk id="38" creationId="{E7169B0C-A548-CAE2-66FE-9501E4645861}"/>
          </ac:spMkLst>
        </pc:spChg>
        <pc:spChg chg="del">
          <ac:chgData name="Gordian, Selina" userId="f2e6ff90-8bf4-4bc8-bed9-6842e9e63bc5" providerId="ADAL" clId="{8959B344-4764-470C-BCBF-863BF0294FF1}" dt="2024-09-16T20:41:59.009" v="7501" actId="478"/>
          <ac:spMkLst>
            <pc:docMk/>
            <pc:sldMk cId="1804366433" sldId="287"/>
            <ac:spMk id="39" creationId="{8B3F10EB-BDD4-6F05-0F0B-F111EB276247}"/>
          </ac:spMkLst>
        </pc:spChg>
        <pc:spChg chg="del">
          <ac:chgData name="Gordian, Selina" userId="f2e6ff90-8bf4-4bc8-bed9-6842e9e63bc5" providerId="ADAL" clId="{8959B344-4764-470C-BCBF-863BF0294FF1}" dt="2024-09-16T20:42:09.553" v="7504" actId="478"/>
          <ac:spMkLst>
            <pc:docMk/>
            <pc:sldMk cId="1804366433" sldId="287"/>
            <ac:spMk id="40" creationId="{947A3CB6-FCE5-A244-1CB7-E37C06D2231D}"/>
          </ac:spMkLst>
        </pc:spChg>
        <pc:spChg chg="del">
          <ac:chgData name="Gordian, Selina" userId="f2e6ff90-8bf4-4bc8-bed9-6842e9e63bc5" providerId="ADAL" clId="{8959B344-4764-470C-BCBF-863BF0294FF1}" dt="2024-09-16T20:42:09.553" v="7504" actId="478"/>
          <ac:spMkLst>
            <pc:docMk/>
            <pc:sldMk cId="1804366433" sldId="287"/>
            <ac:spMk id="41" creationId="{E43F5D59-E3B5-4304-7627-258A08674CB7}"/>
          </ac:spMkLst>
        </pc:spChg>
        <pc:spChg chg="del">
          <ac:chgData name="Gordian, Selina" userId="f2e6ff90-8bf4-4bc8-bed9-6842e9e63bc5" providerId="ADAL" clId="{8959B344-4764-470C-BCBF-863BF0294FF1}" dt="2024-09-16T20:42:09.553" v="7504" actId="478"/>
          <ac:spMkLst>
            <pc:docMk/>
            <pc:sldMk cId="1804366433" sldId="287"/>
            <ac:spMk id="42" creationId="{713C38ED-CADC-C1DE-F6E9-A65635DAE704}"/>
          </ac:spMkLst>
        </pc:spChg>
        <pc:spChg chg="mod">
          <ac:chgData name="Gordian, Selina" userId="f2e6ff90-8bf4-4bc8-bed9-6842e9e63bc5" providerId="ADAL" clId="{8959B344-4764-470C-BCBF-863BF0294FF1}" dt="2024-09-16T20:42:02.475" v="7502" actId="1076"/>
          <ac:spMkLst>
            <pc:docMk/>
            <pc:sldMk cId="1804366433" sldId="287"/>
            <ac:spMk id="43" creationId="{517E271E-5B46-A19C-4A1F-165B9A122044}"/>
          </ac:spMkLst>
        </pc:spChg>
        <pc:spChg chg="mod">
          <ac:chgData name="Gordian, Selina" userId="f2e6ff90-8bf4-4bc8-bed9-6842e9e63bc5" providerId="ADAL" clId="{8959B344-4764-470C-BCBF-863BF0294FF1}" dt="2024-09-16T20:42:13.332" v="7505" actId="1076"/>
          <ac:spMkLst>
            <pc:docMk/>
            <pc:sldMk cId="1804366433" sldId="287"/>
            <ac:spMk id="44" creationId="{DDDC9D18-A62A-5CEF-88CA-4FD18CB775F1}"/>
          </ac:spMkLst>
        </pc:spChg>
        <pc:grpChg chg="del">
          <ac:chgData name="Gordian, Selina" userId="f2e6ff90-8bf4-4bc8-bed9-6842e9e63bc5" providerId="ADAL" clId="{8959B344-4764-470C-BCBF-863BF0294FF1}" dt="2024-09-16T20:41:59.009" v="7501" actId="478"/>
          <ac:grpSpMkLst>
            <pc:docMk/>
            <pc:sldMk cId="1804366433" sldId="287"/>
            <ac:grpSpMk id="6" creationId="{6D635B94-B0F5-B6CA-F4AA-6701298B46C5}"/>
          </ac:grpSpMkLst>
        </pc:grpChg>
        <pc:grpChg chg="del">
          <ac:chgData name="Gordian, Selina" userId="f2e6ff90-8bf4-4bc8-bed9-6842e9e63bc5" providerId="ADAL" clId="{8959B344-4764-470C-BCBF-863BF0294FF1}" dt="2024-09-16T20:41:59.009" v="7501" actId="478"/>
          <ac:grpSpMkLst>
            <pc:docMk/>
            <pc:sldMk cId="1804366433" sldId="287"/>
            <ac:grpSpMk id="11" creationId="{0839AC32-2F19-0CBA-FD85-ABF547226AFB}"/>
          </ac:grpSpMkLst>
        </pc:grpChg>
        <pc:picChg chg="mod modCrop">
          <ac:chgData name="Gordian, Selina" userId="f2e6ff90-8bf4-4bc8-bed9-6842e9e63bc5" providerId="ADAL" clId="{8959B344-4764-470C-BCBF-863BF0294FF1}" dt="2024-09-16T20:42:06.634" v="7503" actId="1076"/>
          <ac:picMkLst>
            <pc:docMk/>
            <pc:sldMk cId="1804366433" sldId="287"/>
            <ac:picMk id="4" creationId="{1F44BEED-DBE0-33CE-514F-04504B54B6B8}"/>
          </ac:picMkLst>
        </pc:picChg>
      </pc:sldChg>
      <pc:sldChg chg="modSp mod ord setBg">
        <pc:chgData name="Gordian, Selina" userId="f2e6ff90-8bf4-4bc8-bed9-6842e9e63bc5" providerId="ADAL" clId="{8959B344-4764-470C-BCBF-863BF0294FF1}" dt="2024-09-10T14:15:29.818" v="7293" actId="14100"/>
        <pc:sldMkLst>
          <pc:docMk/>
          <pc:sldMk cId="3440160698" sldId="288"/>
        </pc:sldMkLst>
        <pc:spChg chg="mod">
          <ac:chgData name="Gordian, Selina" userId="f2e6ff90-8bf4-4bc8-bed9-6842e9e63bc5" providerId="ADAL" clId="{8959B344-4764-470C-BCBF-863BF0294FF1}" dt="2024-09-05T16:17:56.387" v="6452" actId="403"/>
          <ac:spMkLst>
            <pc:docMk/>
            <pc:sldMk cId="3440160698" sldId="288"/>
            <ac:spMk id="2" creationId="{8B9503BB-D0AF-565F-E98A-5488EF3EF5DC}"/>
          </ac:spMkLst>
        </pc:spChg>
        <pc:spChg chg="mod">
          <ac:chgData name="Gordian, Selina" userId="f2e6ff90-8bf4-4bc8-bed9-6842e9e63bc5" providerId="ADAL" clId="{8959B344-4764-470C-BCBF-863BF0294FF1}" dt="2024-09-10T14:15:29.818" v="7293" actId="14100"/>
          <ac:spMkLst>
            <pc:docMk/>
            <pc:sldMk cId="3440160698" sldId="288"/>
            <ac:spMk id="3" creationId="{B1AAB4B1-14DE-7CBC-9850-41C621A02E3D}"/>
          </ac:spMkLst>
        </pc:spChg>
      </pc:sldChg>
      <pc:sldChg chg="addSp delSp modSp mod ord setBg">
        <pc:chgData name="Gordian, Selina" userId="f2e6ff90-8bf4-4bc8-bed9-6842e9e63bc5" providerId="ADAL" clId="{8959B344-4764-470C-BCBF-863BF0294FF1}" dt="2024-09-10T14:00:06.851" v="7258" actId="948"/>
        <pc:sldMkLst>
          <pc:docMk/>
          <pc:sldMk cId="2864506968" sldId="289"/>
        </pc:sldMkLst>
        <pc:spChg chg="mod">
          <ac:chgData name="Gordian, Selina" userId="f2e6ff90-8bf4-4bc8-bed9-6842e9e63bc5" providerId="ADAL" clId="{8959B344-4764-470C-BCBF-863BF0294FF1}" dt="2024-09-05T16:19:40.103" v="6487" actId="403"/>
          <ac:spMkLst>
            <pc:docMk/>
            <pc:sldMk cId="2864506968" sldId="289"/>
            <ac:spMk id="2" creationId="{24ED82F0-7AF1-A9EB-CA72-CFFF2841F93D}"/>
          </ac:spMkLst>
        </pc:spChg>
        <pc:spChg chg="mod">
          <ac:chgData name="Gordian, Selina" userId="f2e6ff90-8bf4-4bc8-bed9-6842e9e63bc5" providerId="ADAL" clId="{8959B344-4764-470C-BCBF-863BF0294FF1}" dt="2024-09-10T13:59:32.298" v="7244" actId="255"/>
          <ac:spMkLst>
            <pc:docMk/>
            <pc:sldMk cId="2864506968" sldId="289"/>
            <ac:spMk id="4" creationId="{6EE75427-99DF-6980-2B9F-D99620CED37B}"/>
          </ac:spMkLst>
        </pc:spChg>
        <pc:spChg chg="mod">
          <ac:chgData name="Gordian, Selina" userId="f2e6ff90-8bf4-4bc8-bed9-6842e9e63bc5" providerId="ADAL" clId="{8959B344-4764-470C-BCBF-863BF0294FF1}" dt="2024-09-10T14:00:06.851" v="7258" actId="948"/>
          <ac:spMkLst>
            <pc:docMk/>
            <pc:sldMk cId="2864506968" sldId="289"/>
            <ac:spMk id="6" creationId="{178EBC54-5A4B-EE1D-1B74-40552B44C496}"/>
          </ac:spMkLst>
        </pc:spChg>
        <pc:graphicFrameChg chg="del">
          <ac:chgData name="Gordian, Selina" userId="f2e6ff90-8bf4-4bc8-bed9-6842e9e63bc5" providerId="ADAL" clId="{8959B344-4764-470C-BCBF-863BF0294FF1}" dt="2024-08-14T21:24:39.065" v="4912" actId="478"/>
          <ac:graphicFrameMkLst>
            <pc:docMk/>
            <pc:sldMk cId="2864506968" sldId="289"/>
            <ac:graphicFrameMk id="7" creationId="{37084643-73CB-9FC9-FC27-531EDB420F67}"/>
          </ac:graphicFrameMkLst>
        </pc:graphicFrameChg>
        <pc:picChg chg="add mod">
          <ac:chgData name="Gordian, Selina" userId="f2e6ff90-8bf4-4bc8-bed9-6842e9e63bc5" providerId="ADAL" clId="{8959B344-4764-470C-BCBF-863BF0294FF1}" dt="2024-08-26T17:06:42.887" v="5537" actId="14100"/>
          <ac:picMkLst>
            <pc:docMk/>
            <pc:sldMk cId="2864506968" sldId="289"/>
            <ac:picMk id="5" creationId="{CB9BEFC3-901D-63CA-7138-E4FEB374FB9F}"/>
          </ac:picMkLst>
        </pc:picChg>
      </pc:sldChg>
      <pc:sldChg chg="del ord setBg">
        <pc:chgData name="Gordian, Selina" userId="f2e6ff90-8bf4-4bc8-bed9-6842e9e63bc5" providerId="ADAL" clId="{8959B344-4764-470C-BCBF-863BF0294FF1}" dt="2024-08-26T15:13:18.187" v="5124" actId="47"/>
        <pc:sldMkLst>
          <pc:docMk/>
          <pc:sldMk cId="2247121775" sldId="290"/>
        </pc:sldMkLst>
      </pc:sldChg>
      <pc:sldChg chg="del ord setBg">
        <pc:chgData name="Gordian, Selina" userId="f2e6ff90-8bf4-4bc8-bed9-6842e9e63bc5" providerId="ADAL" clId="{8959B344-4764-470C-BCBF-863BF0294FF1}" dt="2024-08-26T15:13:19.877" v="5125" actId="47"/>
        <pc:sldMkLst>
          <pc:docMk/>
          <pc:sldMk cId="3358380890" sldId="291"/>
        </pc:sldMkLst>
      </pc:sldChg>
      <pc:sldChg chg="modSp mod ord setBg">
        <pc:chgData name="Gordian, Selina" userId="f2e6ff90-8bf4-4bc8-bed9-6842e9e63bc5" providerId="ADAL" clId="{8959B344-4764-470C-BCBF-863BF0294FF1}" dt="2024-09-10T13:53:21.837" v="7215" actId="14100"/>
        <pc:sldMkLst>
          <pc:docMk/>
          <pc:sldMk cId="29751491" sldId="292"/>
        </pc:sldMkLst>
        <pc:spChg chg="mod">
          <ac:chgData name="Gordian, Selina" userId="f2e6ff90-8bf4-4bc8-bed9-6842e9e63bc5" providerId="ADAL" clId="{8959B344-4764-470C-BCBF-863BF0294FF1}" dt="2024-09-05T16:13:45.458" v="6416" actId="403"/>
          <ac:spMkLst>
            <pc:docMk/>
            <pc:sldMk cId="29751491" sldId="292"/>
            <ac:spMk id="2" creationId="{15FF7E24-B7D4-5E5B-7F83-F8A7C2520B5C}"/>
          </ac:spMkLst>
        </pc:spChg>
        <pc:spChg chg="mod">
          <ac:chgData name="Gordian, Selina" userId="f2e6ff90-8bf4-4bc8-bed9-6842e9e63bc5" providerId="ADAL" clId="{8959B344-4764-470C-BCBF-863BF0294FF1}" dt="2024-09-10T13:53:21.837" v="7215" actId="14100"/>
          <ac:spMkLst>
            <pc:docMk/>
            <pc:sldMk cId="29751491" sldId="292"/>
            <ac:spMk id="3" creationId="{0E7BC635-6D0E-26AF-2CB4-FC39D5CED069}"/>
          </ac:spMkLst>
        </pc:spChg>
        <pc:spChg chg="mod">
          <ac:chgData name="Gordian, Selina" userId="f2e6ff90-8bf4-4bc8-bed9-6842e9e63bc5" providerId="ADAL" clId="{8959B344-4764-470C-BCBF-863BF0294FF1}" dt="2024-08-26T17:15:55.997" v="5737" actId="14100"/>
          <ac:spMkLst>
            <pc:docMk/>
            <pc:sldMk cId="29751491" sldId="292"/>
            <ac:spMk id="16" creationId="{323D85FE-E44C-8EF5-46F6-A359318C5C63}"/>
          </ac:spMkLst>
        </pc:spChg>
        <pc:spChg chg="mod">
          <ac:chgData name="Gordian, Selina" userId="f2e6ff90-8bf4-4bc8-bed9-6842e9e63bc5" providerId="ADAL" clId="{8959B344-4764-470C-BCBF-863BF0294FF1}" dt="2024-09-10T13:52:59.512" v="7211" actId="1036"/>
          <ac:spMkLst>
            <pc:docMk/>
            <pc:sldMk cId="29751491" sldId="292"/>
            <ac:spMk id="17" creationId="{79B0B6C0-7D72-2EB1-4C6D-4C29DBF11CD4}"/>
          </ac:spMkLst>
        </pc:spChg>
        <pc:cxnChg chg="mod">
          <ac:chgData name="Gordian, Selina" userId="f2e6ff90-8bf4-4bc8-bed9-6842e9e63bc5" providerId="ADAL" clId="{8959B344-4764-470C-BCBF-863BF0294FF1}" dt="2024-09-10T13:53:08.724" v="7213" actId="14100"/>
          <ac:cxnSpMkLst>
            <pc:docMk/>
            <pc:sldMk cId="29751491" sldId="292"/>
            <ac:cxnSpMk id="11" creationId="{98632993-6BD6-12C9-7A87-C04D7273829D}"/>
          </ac:cxnSpMkLst>
        </pc:cxnChg>
        <pc:cxnChg chg="mod">
          <ac:chgData name="Gordian, Selina" userId="f2e6ff90-8bf4-4bc8-bed9-6842e9e63bc5" providerId="ADAL" clId="{8959B344-4764-470C-BCBF-863BF0294FF1}" dt="2024-09-10T13:53:05.335" v="7212" actId="14100"/>
          <ac:cxnSpMkLst>
            <pc:docMk/>
            <pc:sldMk cId="29751491" sldId="292"/>
            <ac:cxnSpMk id="12" creationId="{EBC9A0FD-C314-7D9A-B0D2-783CA4442448}"/>
          </ac:cxnSpMkLst>
        </pc:cxnChg>
        <pc:cxnChg chg="mod">
          <ac:chgData name="Gordian, Selina" userId="f2e6ff90-8bf4-4bc8-bed9-6842e9e63bc5" providerId="ADAL" clId="{8959B344-4764-470C-BCBF-863BF0294FF1}" dt="2024-09-10T13:52:59.512" v="7211" actId="1036"/>
          <ac:cxnSpMkLst>
            <pc:docMk/>
            <pc:sldMk cId="29751491" sldId="292"/>
            <ac:cxnSpMk id="13" creationId="{F4B072A0-B85C-AD36-BDE9-CD738A2BAAE1}"/>
          </ac:cxnSpMkLst>
        </pc:cxnChg>
      </pc:sldChg>
      <pc:sldChg chg="addSp modSp mod ord setBg modAnim">
        <pc:chgData name="Gordian, Selina" userId="f2e6ff90-8bf4-4bc8-bed9-6842e9e63bc5" providerId="ADAL" clId="{8959B344-4764-470C-BCBF-863BF0294FF1}" dt="2024-09-05T17:35:46.678" v="6855"/>
        <pc:sldMkLst>
          <pc:docMk/>
          <pc:sldMk cId="4143675874" sldId="293"/>
        </pc:sldMkLst>
        <pc:spChg chg="mod">
          <ac:chgData name="Gordian, Selina" userId="f2e6ff90-8bf4-4bc8-bed9-6842e9e63bc5" providerId="ADAL" clId="{8959B344-4764-470C-BCBF-863BF0294FF1}" dt="2024-09-05T16:13:50.044" v="6418" actId="403"/>
          <ac:spMkLst>
            <pc:docMk/>
            <pc:sldMk cId="4143675874" sldId="293"/>
            <ac:spMk id="2" creationId="{45F38C31-1AA2-2DE3-6E16-6F267E885BAF}"/>
          </ac:spMkLst>
        </pc:spChg>
        <pc:spChg chg="mod">
          <ac:chgData name="Gordian, Selina" userId="f2e6ff90-8bf4-4bc8-bed9-6842e9e63bc5" providerId="ADAL" clId="{8959B344-4764-470C-BCBF-863BF0294FF1}" dt="2024-08-26T17:18:20.417" v="5757" actId="1076"/>
          <ac:spMkLst>
            <pc:docMk/>
            <pc:sldMk cId="4143675874" sldId="293"/>
            <ac:spMk id="15" creationId="{DCFF64B8-6886-8E73-B880-75BDF6AEAE28}"/>
          </ac:spMkLst>
        </pc:spChg>
        <pc:spChg chg="mod">
          <ac:chgData name="Gordian, Selina" userId="f2e6ff90-8bf4-4bc8-bed9-6842e9e63bc5" providerId="ADAL" clId="{8959B344-4764-470C-BCBF-863BF0294FF1}" dt="2024-08-26T17:18:20.417" v="5757" actId="1076"/>
          <ac:spMkLst>
            <pc:docMk/>
            <pc:sldMk cId="4143675874" sldId="293"/>
            <ac:spMk id="16" creationId="{89324D93-8CE0-C103-43C8-AE4D2EAB8F0D}"/>
          </ac:spMkLst>
        </pc:spChg>
        <pc:spChg chg="mod">
          <ac:chgData name="Gordian, Selina" userId="f2e6ff90-8bf4-4bc8-bed9-6842e9e63bc5" providerId="ADAL" clId="{8959B344-4764-470C-BCBF-863BF0294FF1}" dt="2024-08-26T17:18:20.417" v="5757" actId="1076"/>
          <ac:spMkLst>
            <pc:docMk/>
            <pc:sldMk cId="4143675874" sldId="293"/>
            <ac:spMk id="18" creationId="{D4136B78-BF9A-50A8-C4E8-B8577402F77F}"/>
          </ac:spMkLst>
        </pc:spChg>
        <pc:spChg chg="mod ord">
          <ac:chgData name="Gordian, Selina" userId="f2e6ff90-8bf4-4bc8-bed9-6842e9e63bc5" providerId="ADAL" clId="{8959B344-4764-470C-BCBF-863BF0294FF1}" dt="2024-08-26T17:17:52.766" v="5752" actId="1076"/>
          <ac:spMkLst>
            <pc:docMk/>
            <pc:sldMk cId="4143675874" sldId="293"/>
            <ac:spMk id="20" creationId="{253874BA-E286-ADAA-B2D8-B931D476BC17}"/>
          </ac:spMkLst>
        </pc:spChg>
        <pc:spChg chg="mod">
          <ac:chgData name="Gordian, Selina" userId="f2e6ff90-8bf4-4bc8-bed9-6842e9e63bc5" providerId="ADAL" clId="{8959B344-4764-470C-BCBF-863BF0294FF1}" dt="2024-08-26T17:17:41.647" v="5749" actId="1076"/>
          <ac:spMkLst>
            <pc:docMk/>
            <pc:sldMk cId="4143675874" sldId="293"/>
            <ac:spMk id="22" creationId="{027270EB-617C-4FE0-97DB-73DB06C08FCF}"/>
          </ac:spMkLst>
        </pc:spChg>
        <pc:spChg chg="mod">
          <ac:chgData name="Gordian, Selina" userId="f2e6ff90-8bf4-4bc8-bed9-6842e9e63bc5" providerId="ADAL" clId="{8959B344-4764-470C-BCBF-863BF0294FF1}" dt="2024-08-26T17:17:41.647" v="5749" actId="1076"/>
          <ac:spMkLst>
            <pc:docMk/>
            <pc:sldMk cId="4143675874" sldId="293"/>
            <ac:spMk id="26" creationId="{F605A77C-86FE-BFD9-ABA0-34B9C0D21C3C}"/>
          </ac:spMkLst>
        </pc:spChg>
        <pc:grpChg chg="add mod">
          <ac:chgData name="Gordian, Selina" userId="f2e6ff90-8bf4-4bc8-bed9-6842e9e63bc5" providerId="ADAL" clId="{8959B344-4764-470C-BCBF-863BF0294FF1}" dt="2024-08-26T17:18:20.417" v="5757" actId="1076"/>
          <ac:grpSpMkLst>
            <pc:docMk/>
            <pc:sldMk cId="4143675874" sldId="293"/>
            <ac:grpSpMk id="3" creationId="{BF0A15D8-5FA8-D786-3FD0-020B615BA9E8}"/>
          </ac:grpSpMkLst>
        </pc:grpChg>
        <pc:grpChg chg="mod">
          <ac:chgData name="Gordian, Selina" userId="f2e6ff90-8bf4-4bc8-bed9-6842e9e63bc5" providerId="ADAL" clId="{8959B344-4764-470C-BCBF-863BF0294FF1}" dt="2024-08-26T17:18:08.372" v="5754" actId="1076"/>
          <ac:grpSpMkLst>
            <pc:docMk/>
            <pc:sldMk cId="4143675874" sldId="293"/>
            <ac:grpSpMk id="4" creationId="{EE3B88AF-2EE3-4BCF-92DA-FC261CC12CAF}"/>
          </ac:grpSpMkLst>
        </pc:grpChg>
        <pc:grpChg chg="mod">
          <ac:chgData name="Gordian, Selina" userId="f2e6ff90-8bf4-4bc8-bed9-6842e9e63bc5" providerId="ADAL" clId="{8959B344-4764-470C-BCBF-863BF0294FF1}" dt="2024-08-26T17:18:05.576" v="5753" actId="1076"/>
          <ac:grpSpMkLst>
            <pc:docMk/>
            <pc:sldMk cId="4143675874" sldId="293"/>
            <ac:grpSpMk id="7" creationId="{0A3057BE-2970-C790-C9C7-D074F7B13313}"/>
          </ac:grpSpMkLst>
        </pc:grpChg>
        <pc:grpChg chg="mod">
          <ac:chgData name="Gordian, Selina" userId="f2e6ff90-8bf4-4bc8-bed9-6842e9e63bc5" providerId="ADAL" clId="{8959B344-4764-470C-BCBF-863BF0294FF1}" dt="2024-08-26T17:18:14.470" v="5755" actId="1076"/>
          <ac:grpSpMkLst>
            <pc:docMk/>
            <pc:sldMk cId="4143675874" sldId="293"/>
            <ac:grpSpMk id="10" creationId="{DFD96AFC-B4E0-55E1-FF2B-B1A0FD1385F1}"/>
          </ac:grpSpMkLst>
        </pc:grpChg>
        <pc:grpChg chg="mod">
          <ac:chgData name="Gordian, Selina" userId="f2e6ff90-8bf4-4bc8-bed9-6842e9e63bc5" providerId="ADAL" clId="{8959B344-4764-470C-BCBF-863BF0294FF1}" dt="2024-08-26T17:18:20.417" v="5757" actId="1076"/>
          <ac:grpSpMkLst>
            <pc:docMk/>
            <pc:sldMk cId="4143675874" sldId="293"/>
            <ac:grpSpMk id="13" creationId="{A2958BD5-FACA-C70D-E204-938331104801}"/>
          </ac:grpSpMkLst>
        </pc:grpChg>
        <pc:grpChg chg="mod">
          <ac:chgData name="Gordian, Selina" userId="f2e6ff90-8bf4-4bc8-bed9-6842e9e63bc5" providerId="ADAL" clId="{8959B344-4764-470C-BCBF-863BF0294FF1}" dt="2024-08-26T17:17:41.647" v="5749" actId="1076"/>
          <ac:grpSpMkLst>
            <pc:docMk/>
            <pc:sldMk cId="4143675874" sldId="293"/>
            <ac:grpSpMk id="19" creationId="{5F7312D0-E1FA-F2CD-5141-C98F0BC40D56}"/>
          </ac:grpSpMkLst>
        </pc:grpChg>
        <pc:grpChg chg="mod">
          <ac:chgData name="Gordian, Selina" userId="f2e6ff90-8bf4-4bc8-bed9-6842e9e63bc5" providerId="ADAL" clId="{8959B344-4764-470C-BCBF-863BF0294FF1}" dt="2024-08-26T17:17:41.647" v="5749" actId="1076"/>
          <ac:grpSpMkLst>
            <pc:docMk/>
            <pc:sldMk cId="4143675874" sldId="293"/>
            <ac:grpSpMk id="21" creationId="{6F732FBC-8EB7-56F9-EE96-5CE846682585}"/>
          </ac:grpSpMkLst>
        </pc:grpChg>
        <pc:grpChg chg="mod">
          <ac:chgData name="Gordian, Selina" userId="f2e6ff90-8bf4-4bc8-bed9-6842e9e63bc5" providerId="ADAL" clId="{8959B344-4764-470C-BCBF-863BF0294FF1}" dt="2024-08-26T17:17:41.647" v="5749" actId="1076"/>
          <ac:grpSpMkLst>
            <pc:docMk/>
            <pc:sldMk cId="4143675874" sldId="293"/>
            <ac:grpSpMk id="23" creationId="{9CE4C216-DA3F-C2F2-2159-D53A0BEE48B1}"/>
          </ac:grpSpMkLst>
        </pc:grpChg>
        <pc:picChg chg="mod">
          <ac:chgData name="Gordian, Selina" userId="f2e6ff90-8bf4-4bc8-bed9-6842e9e63bc5" providerId="ADAL" clId="{8959B344-4764-470C-BCBF-863BF0294FF1}" dt="2024-08-26T17:18:20.417" v="5757" actId="1076"/>
          <ac:picMkLst>
            <pc:docMk/>
            <pc:sldMk cId="4143675874" sldId="293"/>
            <ac:picMk id="14" creationId="{003953C8-9F13-1102-49D5-0127CDD95FEE}"/>
          </ac:picMkLst>
        </pc:picChg>
        <pc:picChg chg="mod">
          <ac:chgData name="Gordian, Selina" userId="f2e6ff90-8bf4-4bc8-bed9-6842e9e63bc5" providerId="ADAL" clId="{8959B344-4764-470C-BCBF-863BF0294FF1}" dt="2024-08-26T17:18:20.417" v="5757" actId="1076"/>
          <ac:picMkLst>
            <pc:docMk/>
            <pc:sldMk cId="4143675874" sldId="293"/>
            <ac:picMk id="17" creationId="{4897A54C-F040-B1E2-8301-2FFB6B020C77}"/>
          </ac:picMkLst>
        </pc:picChg>
        <pc:picChg chg="mod">
          <ac:chgData name="Gordian, Selina" userId="f2e6ff90-8bf4-4bc8-bed9-6842e9e63bc5" providerId="ADAL" clId="{8959B344-4764-470C-BCBF-863BF0294FF1}" dt="2024-08-26T17:17:41.647" v="5749" actId="1076"/>
          <ac:picMkLst>
            <pc:docMk/>
            <pc:sldMk cId="4143675874" sldId="293"/>
            <ac:picMk id="24" creationId="{91B5A6DC-3EC8-0F2C-E3E2-300242789CB6}"/>
          </ac:picMkLst>
        </pc:picChg>
        <pc:picChg chg="mod">
          <ac:chgData name="Gordian, Selina" userId="f2e6ff90-8bf4-4bc8-bed9-6842e9e63bc5" providerId="ADAL" clId="{8959B344-4764-470C-BCBF-863BF0294FF1}" dt="2024-08-26T17:17:41.647" v="5749" actId="1076"/>
          <ac:picMkLst>
            <pc:docMk/>
            <pc:sldMk cId="4143675874" sldId="293"/>
            <ac:picMk id="25" creationId="{7C8E1E94-33D3-74DB-C295-A8D988C202DB}"/>
          </ac:picMkLst>
        </pc:picChg>
      </pc:sldChg>
      <pc:sldChg chg="modSp mod ord setBg">
        <pc:chgData name="Gordian, Selina" userId="f2e6ff90-8bf4-4bc8-bed9-6842e9e63bc5" providerId="ADAL" clId="{8959B344-4764-470C-BCBF-863BF0294FF1}" dt="2024-09-10T13:54:14.547" v="7218" actId="2711"/>
        <pc:sldMkLst>
          <pc:docMk/>
          <pc:sldMk cId="851964270" sldId="294"/>
        </pc:sldMkLst>
        <pc:spChg chg="mod">
          <ac:chgData name="Gordian, Selina" userId="f2e6ff90-8bf4-4bc8-bed9-6842e9e63bc5" providerId="ADAL" clId="{8959B344-4764-470C-BCBF-863BF0294FF1}" dt="2024-09-05T16:15:53.997" v="6422" actId="403"/>
          <ac:spMkLst>
            <pc:docMk/>
            <pc:sldMk cId="851964270" sldId="294"/>
            <ac:spMk id="2" creationId="{9574D982-F772-C7A6-8A11-5B0C48B30E03}"/>
          </ac:spMkLst>
        </pc:spChg>
        <pc:spChg chg="mod">
          <ac:chgData name="Gordian, Selina" userId="f2e6ff90-8bf4-4bc8-bed9-6842e9e63bc5" providerId="ADAL" clId="{8959B344-4764-470C-BCBF-863BF0294FF1}" dt="2024-09-10T13:54:14.547" v="7218" actId="2711"/>
          <ac:spMkLst>
            <pc:docMk/>
            <pc:sldMk cId="851964270" sldId="294"/>
            <ac:spMk id="3" creationId="{19F51BB1-C217-2F72-BAEE-9D43A31DA387}"/>
          </ac:spMkLst>
        </pc:spChg>
      </pc:sldChg>
      <pc:sldChg chg="addSp delSp modSp mod ord setBg">
        <pc:chgData name="Gordian, Selina" userId="f2e6ff90-8bf4-4bc8-bed9-6842e9e63bc5" providerId="ADAL" clId="{8959B344-4764-470C-BCBF-863BF0294FF1}" dt="2024-09-10T13:41:42.171" v="7025" actId="948"/>
        <pc:sldMkLst>
          <pc:docMk/>
          <pc:sldMk cId="3441937432" sldId="295"/>
        </pc:sldMkLst>
        <pc:spChg chg="del mod">
          <ac:chgData name="Gordian, Selina" userId="f2e6ff90-8bf4-4bc8-bed9-6842e9e63bc5" providerId="ADAL" clId="{8959B344-4764-470C-BCBF-863BF0294FF1}" dt="2024-08-13T19:08:21.848" v="411" actId="478"/>
          <ac:spMkLst>
            <pc:docMk/>
            <pc:sldMk cId="3441937432" sldId="295"/>
            <ac:spMk id="2" creationId="{29240707-0A0D-B358-9331-35A9A6D78145}"/>
          </ac:spMkLst>
        </pc:spChg>
        <pc:spChg chg="mod">
          <ac:chgData name="Gordian, Selina" userId="f2e6ff90-8bf4-4bc8-bed9-6842e9e63bc5" providerId="ADAL" clId="{8959B344-4764-470C-BCBF-863BF0294FF1}" dt="2024-09-10T13:41:42.171" v="7025" actId="948"/>
          <ac:spMkLst>
            <pc:docMk/>
            <pc:sldMk cId="3441937432" sldId="295"/>
            <ac:spMk id="3" creationId="{537176B3-E0DF-EB4C-E8AB-D40310E69CBF}"/>
          </ac:spMkLst>
        </pc:spChg>
        <pc:spChg chg="add del mod">
          <ac:chgData name="Gordian, Selina" userId="f2e6ff90-8bf4-4bc8-bed9-6842e9e63bc5" providerId="ADAL" clId="{8959B344-4764-470C-BCBF-863BF0294FF1}" dt="2024-08-13T19:08:20.019" v="410" actId="478"/>
          <ac:spMkLst>
            <pc:docMk/>
            <pc:sldMk cId="3441937432" sldId="295"/>
            <ac:spMk id="8" creationId="{D2381F17-955E-5322-5164-0E4ECE041407}"/>
          </ac:spMkLst>
        </pc:spChg>
        <pc:spChg chg="add del mod">
          <ac:chgData name="Gordian, Selina" userId="f2e6ff90-8bf4-4bc8-bed9-6842e9e63bc5" providerId="ADAL" clId="{8959B344-4764-470C-BCBF-863BF0294FF1}" dt="2024-08-13T19:08:28.359" v="414" actId="478"/>
          <ac:spMkLst>
            <pc:docMk/>
            <pc:sldMk cId="3441937432" sldId="295"/>
            <ac:spMk id="10" creationId="{E784AF36-9C01-C87C-C54C-1F51199E1EFA}"/>
          </ac:spMkLst>
        </pc:spChg>
        <pc:spChg chg="add mod">
          <ac:chgData name="Gordian, Selina" userId="f2e6ff90-8bf4-4bc8-bed9-6842e9e63bc5" providerId="ADAL" clId="{8959B344-4764-470C-BCBF-863BF0294FF1}" dt="2024-09-05T17:13:02.838" v="6580" actId="20577"/>
          <ac:spMkLst>
            <pc:docMk/>
            <pc:sldMk cId="3441937432" sldId="295"/>
            <ac:spMk id="11" creationId="{090595BA-F509-5ECA-80FB-8533370BF226}"/>
          </ac:spMkLst>
        </pc:spChg>
        <pc:picChg chg="add del mod">
          <ac:chgData name="Gordian, Selina" userId="f2e6ff90-8bf4-4bc8-bed9-6842e9e63bc5" providerId="ADAL" clId="{8959B344-4764-470C-BCBF-863BF0294FF1}" dt="2024-08-14T14:04:18.389" v="666" actId="478"/>
          <ac:picMkLst>
            <pc:docMk/>
            <pc:sldMk cId="3441937432" sldId="295"/>
            <ac:picMk id="4" creationId="{279A70B5-4706-DCE7-6FE5-EE20999D1C77}"/>
          </ac:picMkLst>
        </pc:picChg>
        <pc:picChg chg="add del mod">
          <ac:chgData name="Gordian, Selina" userId="f2e6ff90-8bf4-4bc8-bed9-6842e9e63bc5" providerId="ADAL" clId="{8959B344-4764-470C-BCBF-863BF0294FF1}" dt="2024-08-13T15:51:56.068" v="21" actId="478"/>
          <ac:picMkLst>
            <pc:docMk/>
            <pc:sldMk cId="3441937432" sldId="295"/>
            <ac:picMk id="5" creationId="{393B0842-4E39-654D-6BE4-A0724444C4D1}"/>
          </ac:picMkLst>
        </pc:picChg>
        <pc:picChg chg="add del mod">
          <ac:chgData name="Gordian, Selina" userId="f2e6ff90-8bf4-4bc8-bed9-6842e9e63bc5" providerId="ADAL" clId="{8959B344-4764-470C-BCBF-863BF0294FF1}" dt="2024-08-14T14:04:17.856" v="665" actId="478"/>
          <ac:picMkLst>
            <pc:docMk/>
            <pc:sldMk cId="3441937432" sldId="295"/>
            <ac:picMk id="6" creationId="{6E40837F-A284-1FC9-ECF0-4929B41B4C5E}"/>
          </ac:picMkLst>
        </pc:picChg>
        <pc:picChg chg="add del mod">
          <ac:chgData name="Gordian, Selina" userId="f2e6ff90-8bf4-4bc8-bed9-6842e9e63bc5" providerId="ADAL" clId="{8959B344-4764-470C-BCBF-863BF0294FF1}" dt="2024-08-15T16:16:06.376" v="4928" actId="478"/>
          <ac:picMkLst>
            <pc:docMk/>
            <pc:sldMk cId="3441937432" sldId="295"/>
            <ac:picMk id="7" creationId="{C674BF50-209C-9831-F1D2-8DCD61193EE2}"/>
          </ac:picMkLst>
        </pc:picChg>
        <pc:picChg chg="add mod">
          <ac:chgData name="Gordian, Selina" userId="f2e6ff90-8bf4-4bc8-bed9-6842e9e63bc5" providerId="ADAL" clId="{8959B344-4764-470C-BCBF-863BF0294FF1}" dt="2024-08-14T14:15:09.265" v="895" actId="1076"/>
          <ac:picMkLst>
            <pc:docMk/>
            <pc:sldMk cId="3441937432" sldId="295"/>
            <ac:picMk id="9" creationId="{6607A45B-6B7E-2BB4-40EA-EE404F8E6F77}"/>
          </ac:picMkLst>
        </pc:picChg>
        <pc:picChg chg="add mod">
          <ac:chgData name="Gordian, Selina" userId="f2e6ff90-8bf4-4bc8-bed9-6842e9e63bc5" providerId="ADAL" clId="{8959B344-4764-470C-BCBF-863BF0294FF1}" dt="2024-08-14T14:13:40.485" v="879" actId="1076"/>
          <ac:picMkLst>
            <pc:docMk/>
            <pc:sldMk cId="3441937432" sldId="295"/>
            <ac:picMk id="12" creationId="{1F1F2A0A-87D9-1CE3-FC26-8676265FDEB8}"/>
          </ac:picMkLst>
        </pc:picChg>
      </pc:sldChg>
      <pc:sldChg chg="addSp delSp modSp mod ord setBg">
        <pc:chgData name="Gordian, Selina" userId="f2e6ff90-8bf4-4bc8-bed9-6842e9e63bc5" providerId="ADAL" clId="{8959B344-4764-470C-BCBF-863BF0294FF1}" dt="2024-09-10T14:04:25.091" v="7275" actId="14100"/>
        <pc:sldMkLst>
          <pc:docMk/>
          <pc:sldMk cId="3799854781" sldId="297"/>
        </pc:sldMkLst>
        <pc:spChg chg="mod">
          <ac:chgData name="Gordian, Selina" userId="f2e6ff90-8bf4-4bc8-bed9-6842e9e63bc5" providerId="ADAL" clId="{8959B344-4764-470C-BCBF-863BF0294FF1}" dt="2024-08-14T17:35:55.486" v="2491" actId="20577"/>
          <ac:spMkLst>
            <pc:docMk/>
            <pc:sldMk cId="3799854781" sldId="297"/>
            <ac:spMk id="2" creationId="{ED34F144-82EA-A205-07A7-CC191F7F0F1A}"/>
          </ac:spMkLst>
        </pc:spChg>
        <pc:spChg chg="del">
          <ac:chgData name="Gordian, Selina" userId="f2e6ff90-8bf4-4bc8-bed9-6842e9e63bc5" providerId="ADAL" clId="{8959B344-4764-470C-BCBF-863BF0294FF1}" dt="2024-08-14T17:18:28.531" v="1787" actId="478"/>
          <ac:spMkLst>
            <pc:docMk/>
            <pc:sldMk cId="3799854781" sldId="297"/>
            <ac:spMk id="3" creationId="{91B5DC9B-32BC-D9C7-230D-6E78D2BD6738}"/>
          </ac:spMkLst>
        </pc:spChg>
        <pc:spChg chg="add mod">
          <ac:chgData name="Gordian, Selina" userId="f2e6ff90-8bf4-4bc8-bed9-6842e9e63bc5" providerId="ADAL" clId="{8959B344-4764-470C-BCBF-863BF0294FF1}" dt="2024-09-10T14:04:25.091" v="7275" actId="14100"/>
          <ac:spMkLst>
            <pc:docMk/>
            <pc:sldMk cId="3799854781" sldId="297"/>
            <ac:spMk id="3" creationId="{C0CC5033-3149-C813-B9FE-3AA1F86C30D8}"/>
          </ac:spMkLst>
        </pc:spChg>
        <pc:spChg chg="del">
          <ac:chgData name="Gordian, Selina" userId="f2e6ff90-8bf4-4bc8-bed9-6842e9e63bc5" providerId="ADAL" clId="{8959B344-4764-470C-BCBF-863BF0294FF1}" dt="2024-08-14T17:10:30.114" v="1654" actId="478"/>
          <ac:spMkLst>
            <pc:docMk/>
            <pc:sldMk cId="3799854781" sldId="297"/>
            <ac:spMk id="4" creationId="{AE187E1F-F164-54F6-2D44-C722C098C482}"/>
          </ac:spMkLst>
        </pc:spChg>
        <pc:spChg chg="del mod">
          <ac:chgData name="Gordian, Selina" userId="f2e6ff90-8bf4-4bc8-bed9-6842e9e63bc5" providerId="ADAL" clId="{8959B344-4764-470C-BCBF-863BF0294FF1}" dt="2024-08-14T17:18:31.759" v="1788" actId="478"/>
          <ac:spMkLst>
            <pc:docMk/>
            <pc:sldMk cId="3799854781" sldId="297"/>
            <ac:spMk id="8" creationId="{27791EA7-2257-AB67-83C0-A98457EFBAEF}"/>
          </ac:spMkLst>
        </pc:spChg>
        <pc:spChg chg="add del mod">
          <ac:chgData name="Gordian, Selina" userId="f2e6ff90-8bf4-4bc8-bed9-6842e9e63bc5" providerId="ADAL" clId="{8959B344-4764-470C-BCBF-863BF0294FF1}" dt="2024-08-14T17:18:33.132" v="1789" actId="478"/>
          <ac:spMkLst>
            <pc:docMk/>
            <pc:sldMk cId="3799854781" sldId="297"/>
            <ac:spMk id="15" creationId="{CEB2595F-6AB4-02E1-7282-49CF41223272}"/>
          </ac:spMkLst>
        </pc:spChg>
        <pc:picChg chg="del">
          <ac:chgData name="Gordian, Selina" userId="f2e6ff90-8bf4-4bc8-bed9-6842e9e63bc5" providerId="ADAL" clId="{8959B344-4764-470C-BCBF-863BF0294FF1}" dt="2024-08-14T17:10:21.515" v="1651" actId="478"/>
          <ac:picMkLst>
            <pc:docMk/>
            <pc:sldMk cId="3799854781" sldId="297"/>
            <ac:picMk id="5" creationId="{59E7AF27-5A69-B8C5-4D24-FDD149ACA4FA}"/>
          </ac:picMkLst>
        </pc:picChg>
        <pc:picChg chg="add del mod">
          <ac:chgData name="Gordian, Selina" userId="f2e6ff90-8bf4-4bc8-bed9-6842e9e63bc5" providerId="ADAL" clId="{8959B344-4764-470C-BCBF-863BF0294FF1}" dt="2024-08-14T17:36:06.340" v="2495" actId="478"/>
          <ac:picMkLst>
            <pc:docMk/>
            <pc:sldMk cId="3799854781" sldId="297"/>
            <ac:picMk id="6" creationId="{8B259D6E-1B93-D353-7AA9-F0F27059BAF1}"/>
          </ac:picMkLst>
        </pc:picChg>
        <pc:picChg chg="del">
          <ac:chgData name="Gordian, Selina" userId="f2e6ff90-8bf4-4bc8-bed9-6842e9e63bc5" providerId="ADAL" clId="{8959B344-4764-470C-BCBF-863BF0294FF1}" dt="2024-08-14T17:10:21.134" v="1650" actId="478"/>
          <ac:picMkLst>
            <pc:docMk/>
            <pc:sldMk cId="3799854781" sldId="297"/>
            <ac:picMk id="7" creationId="{91AA1093-0E8B-5C52-930C-6948087D0D69}"/>
          </ac:picMkLst>
        </pc:picChg>
        <pc:picChg chg="del">
          <ac:chgData name="Gordian, Selina" userId="f2e6ff90-8bf4-4bc8-bed9-6842e9e63bc5" providerId="ADAL" clId="{8959B344-4764-470C-BCBF-863BF0294FF1}" dt="2024-08-14T17:10:20.575" v="1649" actId="478"/>
          <ac:picMkLst>
            <pc:docMk/>
            <pc:sldMk cId="3799854781" sldId="297"/>
            <ac:picMk id="9" creationId="{81A76266-DE2B-A115-D569-E4389F483913}"/>
          </ac:picMkLst>
        </pc:picChg>
        <pc:picChg chg="add mod">
          <ac:chgData name="Gordian, Selina" userId="f2e6ff90-8bf4-4bc8-bed9-6842e9e63bc5" providerId="ADAL" clId="{8959B344-4764-470C-BCBF-863BF0294FF1}" dt="2024-08-26T17:02:17.332" v="5185" actId="1076"/>
          <ac:picMkLst>
            <pc:docMk/>
            <pc:sldMk cId="3799854781" sldId="297"/>
            <ac:picMk id="11" creationId="{89D09712-1D7F-6381-4880-C3041BF8D406}"/>
          </ac:picMkLst>
        </pc:picChg>
        <pc:picChg chg="add del mod">
          <ac:chgData name="Gordian, Selina" userId="f2e6ff90-8bf4-4bc8-bed9-6842e9e63bc5" providerId="ADAL" clId="{8959B344-4764-470C-BCBF-863BF0294FF1}" dt="2024-08-14T17:30:28.548" v="2474" actId="478"/>
          <ac:picMkLst>
            <pc:docMk/>
            <pc:sldMk cId="3799854781" sldId="297"/>
            <ac:picMk id="13" creationId="{2BCF4C3C-A9B0-C4A6-E599-B19016CE13C2}"/>
          </ac:picMkLst>
        </pc:picChg>
      </pc:sldChg>
      <pc:sldChg chg="addSp delSp modSp mod ord setBg">
        <pc:chgData name="Gordian, Selina" userId="f2e6ff90-8bf4-4bc8-bed9-6842e9e63bc5" providerId="ADAL" clId="{8959B344-4764-470C-BCBF-863BF0294FF1}" dt="2024-09-10T13:47:08.375" v="7086" actId="403"/>
        <pc:sldMkLst>
          <pc:docMk/>
          <pc:sldMk cId="3844557855" sldId="298"/>
        </pc:sldMkLst>
        <pc:spChg chg="mod">
          <ac:chgData name="Gordian, Selina" userId="f2e6ff90-8bf4-4bc8-bed9-6842e9e63bc5" providerId="ADAL" clId="{8959B344-4764-470C-BCBF-863BF0294FF1}" dt="2024-08-13T19:07:54.147" v="409" actId="403"/>
          <ac:spMkLst>
            <pc:docMk/>
            <pc:sldMk cId="3844557855" sldId="298"/>
            <ac:spMk id="2" creationId="{8418C809-74C4-03D8-3059-4272CB10DE1D}"/>
          </ac:spMkLst>
        </pc:spChg>
        <pc:spChg chg="mod">
          <ac:chgData name="Gordian, Selina" userId="f2e6ff90-8bf4-4bc8-bed9-6842e9e63bc5" providerId="ADAL" clId="{8959B344-4764-470C-BCBF-863BF0294FF1}" dt="2024-09-10T13:47:08.375" v="7086" actId="403"/>
          <ac:spMkLst>
            <pc:docMk/>
            <pc:sldMk cId="3844557855" sldId="298"/>
            <ac:spMk id="3" creationId="{F7B63C64-253F-7917-CD4E-B97F49EBEA7F}"/>
          </ac:spMkLst>
        </pc:spChg>
        <pc:graphicFrameChg chg="del">
          <ac:chgData name="Gordian, Selina" userId="f2e6ff90-8bf4-4bc8-bed9-6842e9e63bc5" providerId="ADAL" clId="{8959B344-4764-470C-BCBF-863BF0294FF1}" dt="2024-08-14T14:15:21.676" v="896" actId="478"/>
          <ac:graphicFrameMkLst>
            <pc:docMk/>
            <pc:sldMk cId="3844557855" sldId="298"/>
            <ac:graphicFrameMk id="4" creationId="{0AC70FE1-942D-863F-CE65-E7211ECE0325}"/>
          </ac:graphicFrameMkLst>
        </pc:graphicFrameChg>
        <pc:picChg chg="add mod">
          <ac:chgData name="Gordian, Selina" userId="f2e6ff90-8bf4-4bc8-bed9-6842e9e63bc5" providerId="ADAL" clId="{8959B344-4764-470C-BCBF-863BF0294FF1}" dt="2024-08-14T14:16:05.588" v="900" actId="1076"/>
          <ac:picMkLst>
            <pc:docMk/>
            <pc:sldMk cId="3844557855" sldId="298"/>
            <ac:picMk id="6" creationId="{CB129A40-B571-60DC-E2E2-109D3FE74DD1}"/>
          </ac:picMkLst>
        </pc:picChg>
      </pc:sldChg>
      <pc:sldChg chg="modSp mod setBg">
        <pc:chgData name="Gordian, Selina" userId="f2e6ff90-8bf4-4bc8-bed9-6842e9e63bc5" providerId="ADAL" clId="{8959B344-4764-470C-BCBF-863BF0294FF1}" dt="2024-09-10T13:57:05.538" v="7227" actId="2711"/>
        <pc:sldMkLst>
          <pc:docMk/>
          <pc:sldMk cId="976943035" sldId="299"/>
        </pc:sldMkLst>
        <pc:spChg chg="mod">
          <ac:chgData name="Gordian, Selina" userId="f2e6ff90-8bf4-4bc8-bed9-6842e9e63bc5" providerId="ADAL" clId="{8959B344-4764-470C-BCBF-863BF0294FF1}" dt="2024-09-05T16:18:00.916" v="6454" actId="403"/>
          <ac:spMkLst>
            <pc:docMk/>
            <pc:sldMk cId="976943035" sldId="299"/>
            <ac:spMk id="2" creationId="{17145EBF-CA5D-2D28-D9A5-62C98437CC4D}"/>
          </ac:spMkLst>
        </pc:spChg>
        <pc:spChg chg="mod">
          <ac:chgData name="Gordian, Selina" userId="f2e6ff90-8bf4-4bc8-bed9-6842e9e63bc5" providerId="ADAL" clId="{8959B344-4764-470C-BCBF-863BF0294FF1}" dt="2024-09-10T13:57:05.538" v="7227" actId="2711"/>
          <ac:spMkLst>
            <pc:docMk/>
            <pc:sldMk cId="976943035" sldId="299"/>
            <ac:spMk id="3" creationId="{9748ECA7-01B7-1786-D848-09397061AF0E}"/>
          </ac:spMkLst>
        </pc:spChg>
      </pc:sldChg>
      <pc:sldChg chg="modSp mod setBg">
        <pc:chgData name="Gordian, Selina" userId="f2e6ff90-8bf4-4bc8-bed9-6842e9e63bc5" providerId="ADAL" clId="{8959B344-4764-470C-BCBF-863BF0294FF1}" dt="2024-09-05T16:15:57.844" v="6424" actId="403"/>
        <pc:sldMkLst>
          <pc:docMk/>
          <pc:sldMk cId="758632193" sldId="300"/>
        </pc:sldMkLst>
        <pc:spChg chg="mod">
          <ac:chgData name="Gordian, Selina" userId="f2e6ff90-8bf4-4bc8-bed9-6842e9e63bc5" providerId="ADAL" clId="{8959B344-4764-470C-BCBF-863BF0294FF1}" dt="2024-09-05T16:15:57.844" v="6424" actId="403"/>
          <ac:spMkLst>
            <pc:docMk/>
            <pc:sldMk cId="758632193" sldId="300"/>
            <ac:spMk id="2" creationId="{FD7B9D52-F2FD-10B7-337D-7D9342A41F5B}"/>
          </ac:spMkLst>
        </pc:spChg>
      </pc:sldChg>
      <pc:sldChg chg="modSp mod setBg">
        <pc:chgData name="Gordian, Selina" userId="f2e6ff90-8bf4-4bc8-bed9-6842e9e63bc5" providerId="ADAL" clId="{8959B344-4764-470C-BCBF-863BF0294FF1}" dt="2024-09-10T13:57:55.637" v="7236" actId="27636"/>
        <pc:sldMkLst>
          <pc:docMk/>
          <pc:sldMk cId="1071394410" sldId="301"/>
        </pc:sldMkLst>
        <pc:spChg chg="mod">
          <ac:chgData name="Gordian, Selina" userId="f2e6ff90-8bf4-4bc8-bed9-6842e9e63bc5" providerId="ADAL" clId="{8959B344-4764-470C-BCBF-863BF0294FF1}" dt="2024-09-05T16:18:24.058" v="6460" actId="403"/>
          <ac:spMkLst>
            <pc:docMk/>
            <pc:sldMk cId="1071394410" sldId="301"/>
            <ac:spMk id="2" creationId="{705EAFD2-FBB1-6FC3-25D4-2CFB25CD960D}"/>
          </ac:spMkLst>
        </pc:spChg>
        <pc:spChg chg="mod">
          <ac:chgData name="Gordian, Selina" userId="f2e6ff90-8bf4-4bc8-bed9-6842e9e63bc5" providerId="ADAL" clId="{8959B344-4764-470C-BCBF-863BF0294FF1}" dt="2024-09-10T13:57:55.637" v="7236" actId="27636"/>
          <ac:spMkLst>
            <pc:docMk/>
            <pc:sldMk cId="1071394410" sldId="301"/>
            <ac:spMk id="3" creationId="{B208BA8E-DA50-58E9-4FEE-472F4103E496}"/>
          </ac:spMkLst>
        </pc:spChg>
      </pc:sldChg>
      <pc:sldChg chg="modSp mod setBg">
        <pc:chgData name="Gordian, Selina" userId="f2e6ff90-8bf4-4bc8-bed9-6842e9e63bc5" providerId="ADAL" clId="{8959B344-4764-470C-BCBF-863BF0294FF1}" dt="2024-09-05T17:53:07.924" v="6951" actId="20577"/>
        <pc:sldMkLst>
          <pc:docMk/>
          <pc:sldMk cId="3559449638" sldId="302"/>
        </pc:sldMkLst>
        <pc:spChg chg="mod">
          <ac:chgData name="Gordian, Selina" userId="f2e6ff90-8bf4-4bc8-bed9-6842e9e63bc5" providerId="ADAL" clId="{8959B344-4764-470C-BCBF-863BF0294FF1}" dt="2024-09-05T16:18:27.895" v="6462" actId="403"/>
          <ac:spMkLst>
            <pc:docMk/>
            <pc:sldMk cId="3559449638" sldId="302"/>
            <ac:spMk id="2" creationId="{202F1090-CEA3-A61E-6E4E-421834B6D304}"/>
          </ac:spMkLst>
        </pc:spChg>
        <pc:spChg chg="mod">
          <ac:chgData name="Gordian, Selina" userId="f2e6ff90-8bf4-4bc8-bed9-6842e9e63bc5" providerId="ADAL" clId="{8959B344-4764-470C-BCBF-863BF0294FF1}" dt="2024-08-28T14:58:28.975" v="5987" actId="1076"/>
          <ac:spMkLst>
            <pc:docMk/>
            <pc:sldMk cId="3559449638" sldId="302"/>
            <ac:spMk id="149" creationId="{34888DD5-75E8-3E1A-C306-C7FAD68ABE14}"/>
          </ac:spMkLst>
        </pc:spChg>
        <pc:spChg chg="mod">
          <ac:chgData name="Gordian, Selina" userId="f2e6ff90-8bf4-4bc8-bed9-6842e9e63bc5" providerId="ADAL" clId="{8959B344-4764-470C-BCBF-863BF0294FF1}" dt="2024-09-05T17:53:07.924" v="6951" actId="20577"/>
          <ac:spMkLst>
            <pc:docMk/>
            <pc:sldMk cId="3559449638" sldId="302"/>
            <ac:spMk id="155" creationId="{BC984F8A-0696-3C4F-0B5B-0A8A601517D2}"/>
          </ac:spMkLst>
        </pc:spChg>
        <pc:grpChg chg="mod">
          <ac:chgData name="Gordian, Selina" userId="f2e6ff90-8bf4-4bc8-bed9-6842e9e63bc5" providerId="ADAL" clId="{8959B344-4764-470C-BCBF-863BF0294FF1}" dt="2024-08-28T14:58:28.975" v="5987" actId="1076"/>
          <ac:grpSpMkLst>
            <pc:docMk/>
            <pc:sldMk cId="3559449638" sldId="302"/>
            <ac:grpSpMk id="4" creationId="{88FFB2C0-7221-3BF6-5134-0CC93BBC0E64}"/>
          </ac:grpSpMkLst>
        </pc:grpChg>
        <pc:grpChg chg="mod">
          <ac:chgData name="Gordian, Selina" userId="f2e6ff90-8bf4-4bc8-bed9-6842e9e63bc5" providerId="ADAL" clId="{8959B344-4764-470C-BCBF-863BF0294FF1}" dt="2024-08-28T14:58:28.975" v="5987" actId="1076"/>
          <ac:grpSpMkLst>
            <pc:docMk/>
            <pc:sldMk cId="3559449638" sldId="302"/>
            <ac:grpSpMk id="33" creationId="{D4A4A310-6E10-2CAB-78C3-0B2639B084DA}"/>
          </ac:grpSpMkLst>
        </pc:grpChg>
        <pc:grpChg chg="mod">
          <ac:chgData name="Gordian, Selina" userId="f2e6ff90-8bf4-4bc8-bed9-6842e9e63bc5" providerId="ADAL" clId="{8959B344-4764-470C-BCBF-863BF0294FF1}" dt="2024-08-28T14:58:28.975" v="5987" actId="1076"/>
          <ac:grpSpMkLst>
            <pc:docMk/>
            <pc:sldMk cId="3559449638" sldId="302"/>
            <ac:grpSpMk id="62" creationId="{231A174D-E809-C6F8-54F7-765563DB6090}"/>
          </ac:grpSpMkLst>
        </pc:grpChg>
        <pc:grpChg chg="mod">
          <ac:chgData name="Gordian, Selina" userId="f2e6ff90-8bf4-4bc8-bed9-6842e9e63bc5" providerId="ADAL" clId="{8959B344-4764-470C-BCBF-863BF0294FF1}" dt="2024-08-28T14:58:28.975" v="5987" actId="1076"/>
          <ac:grpSpMkLst>
            <pc:docMk/>
            <pc:sldMk cId="3559449638" sldId="302"/>
            <ac:grpSpMk id="91" creationId="{4011BF27-653F-33A2-5EA0-C955DE4B0729}"/>
          </ac:grpSpMkLst>
        </pc:grpChg>
        <pc:grpChg chg="mod">
          <ac:chgData name="Gordian, Selina" userId="f2e6ff90-8bf4-4bc8-bed9-6842e9e63bc5" providerId="ADAL" clId="{8959B344-4764-470C-BCBF-863BF0294FF1}" dt="2024-08-28T14:58:28.975" v="5987" actId="1076"/>
          <ac:grpSpMkLst>
            <pc:docMk/>
            <pc:sldMk cId="3559449638" sldId="302"/>
            <ac:grpSpMk id="120" creationId="{810B48DD-799C-F03A-0744-2A2044161035}"/>
          </ac:grpSpMkLst>
        </pc:grpChg>
        <pc:picChg chg="mod">
          <ac:chgData name="Gordian, Selina" userId="f2e6ff90-8bf4-4bc8-bed9-6842e9e63bc5" providerId="ADAL" clId="{8959B344-4764-470C-BCBF-863BF0294FF1}" dt="2024-08-28T14:58:33.910" v="5988" actId="1076"/>
          <ac:picMkLst>
            <pc:docMk/>
            <pc:sldMk cId="3559449638" sldId="302"/>
            <ac:picMk id="150" creationId="{D76DB46A-7AF9-1EEA-0065-482A1484A555}"/>
          </ac:picMkLst>
        </pc:picChg>
        <pc:picChg chg="mod">
          <ac:chgData name="Gordian, Selina" userId="f2e6ff90-8bf4-4bc8-bed9-6842e9e63bc5" providerId="ADAL" clId="{8959B344-4764-470C-BCBF-863BF0294FF1}" dt="2024-08-28T14:58:33.910" v="5988" actId="1076"/>
          <ac:picMkLst>
            <pc:docMk/>
            <pc:sldMk cId="3559449638" sldId="302"/>
            <ac:picMk id="151" creationId="{3BA69BC1-EA99-B9A2-6AF0-A3F73080B95C}"/>
          </ac:picMkLst>
        </pc:picChg>
        <pc:picChg chg="mod">
          <ac:chgData name="Gordian, Selina" userId="f2e6ff90-8bf4-4bc8-bed9-6842e9e63bc5" providerId="ADAL" clId="{8959B344-4764-470C-BCBF-863BF0294FF1}" dt="2024-08-28T14:58:33.910" v="5988" actId="1076"/>
          <ac:picMkLst>
            <pc:docMk/>
            <pc:sldMk cId="3559449638" sldId="302"/>
            <ac:picMk id="152" creationId="{330760D6-B2F1-394B-B202-6C5BEC3498D7}"/>
          </ac:picMkLst>
        </pc:picChg>
        <pc:picChg chg="mod">
          <ac:chgData name="Gordian, Selina" userId="f2e6ff90-8bf4-4bc8-bed9-6842e9e63bc5" providerId="ADAL" clId="{8959B344-4764-470C-BCBF-863BF0294FF1}" dt="2024-08-28T14:58:33.910" v="5988" actId="1076"/>
          <ac:picMkLst>
            <pc:docMk/>
            <pc:sldMk cId="3559449638" sldId="302"/>
            <ac:picMk id="153" creationId="{F5F7C308-3CC3-C88C-15E1-03F2116E645B}"/>
          </ac:picMkLst>
        </pc:picChg>
        <pc:picChg chg="mod">
          <ac:chgData name="Gordian, Selina" userId="f2e6ff90-8bf4-4bc8-bed9-6842e9e63bc5" providerId="ADAL" clId="{8959B344-4764-470C-BCBF-863BF0294FF1}" dt="2024-08-28T14:58:33.910" v="5988" actId="1076"/>
          <ac:picMkLst>
            <pc:docMk/>
            <pc:sldMk cId="3559449638" sldId="302"/>
            <ac:picMk id="154" creationId="{56F38E4E-C6FC-5F07-3915-A4F06BCDC617}"/>
          </ac:picMkLst>
        </pc:picChg>
      </pc:sldChg>
      <pc:sldChg chg="modSp mod setBg">
        <pc:chgData name="Gordian, Selina" userId="f2e6ff90-8bf4-4bc8-bed9-6842e9e63bc5" providerId="ADAL" clId="{8959B344-4764-470C-BCBF-863BF0294FF1}" dt="2024-09-05T16:18:32.191" v="6464" actId="403"/>
        <pc:sldMkLst>
          <pc:docMk/>
          <pc:sldMk cId="175953469" sldId="303"/>
        </pc:sldMkLst>
        <pc:spChg chg="mod">
          <ac:chgData name="Gordian, Selina" userId="f2e6ff90-8bf4-4bc8-bed9-6842e9e63bc5" providerId="ADAL" clId="{8959B344-4764-470C-BCBF-863BF0294FF1}" dt="2024-09-05T16:18:32.191" v="6464" actId="403"/>
          <ac:spMkLst>
            <pc:docMk/>
            <pc:sldMk cId="175953469" sldId="303"/>
            <ac:spMk id="2" creationId="{8AA69D9B-AE6C-59FE-17D3-98331CD19E58}"/>
          </ac:spMkLst>
        </pc:spChg>
      </pc:sldChg>
      <pc:sldChg chg="addSp delSp modSp mod setBg modAnim">
        <pc:chgData name="Gordian, Selina" userId="f2e6ff90-8bf4-4bc8-bed9-6842e9e63bc5" providerId="ADAL" clId="{8959B344-4764-470C-BCBF-863BF0294FF1}" dt="2024-09-16T17:55:04.401" v="7438"/>
        <pc:sldMkLst>
          <pc:docMk/>
          <pc:sldMk cId="1366371098" sldId="304"/>
        </pc:sldMkLst>
        <pc:spChg chg="mod">
          <ac:chgData name="Gordian, Selina" userId="f2e6ff90-8bf4-4bc8-bed9-6842e9e63bc5" providerId="ADAL" clId="{8959B344-4764-470C-BCBF-863BF0294FF1}" dt="2024-09-05T16:18:36.911" v="6466" actId="403"/>
          <ac:spMkLst>
            <pc:docMk/>
            <pc:sldMk cId="1366371098" sldId="304"/>
            <ac:spMk id="2" creationId="{243D47BF-DF35-413D-6DD2-B4EA51509F12}"/>
          </ac:spMkLst>
        </pc:spChg>
        <pc:spChg chg="del mod">
          <ac:chgData name="Gordian, Selina" userId="f2e6ff90-8bf4-4bc8-bed9-6842e9e63bc5" providerId="ADAL" clId="{8959B344-4764-470C-BCBF-863BF0294FF1}" dt="2024-09-16T17:54:29.821" v="7430" actId="478"/>
          <ac:spMkLst>
            <pc:docMk/>
            <pc:sldMk cId="1366371098" sldId="304"/>
            <ac:spMk id="3" creationId="{9242FB75-F873-351E-DDA9-1CBECFC531E4}"/>
          </ac:spMkLst>
        </pc:spChg>
        <pc:spChg chg="mod">
          <ac:chgData name="Gordian, Selina" userId="f2e6ff90-8bf4-4bc8-bed9-6842e9e63bc5" providerId="ADAL" clId="{8959B344-4764-470C-BCBF-863BF0294FF1}" dt="2024-09-16T17:54:40.733" v="7433" actId="164"/>
          <ac:spMkLst>
            <pc:docMk/>
            <pc:sldMk cId="1366371098" sldId="304"/>
            <ac:spMk id="6" creationId="{CBBF2C69-A2AE-6F35-149C-0FADB3697A34}"/>
          </ac:spMkLst>
        </pc:spChg>
        <pc:spChg chg="mod">
          <ac:chgData name="Gordian, Selina" userId="f2e6ff90-8bf4-4bc8-bed9-6842e9e63bc5" providerId="ADAL" clId="{8959B344-4764-470C-BCBF-863BF0294FF1}" dt="2024-09-16T17:54:40.733" v="7433" actId="164"/>
          <ac:spMkLst>
            <pc:docMk/>
            <pc:sldMk cId="1366371098" sldId="304"/>
            <ac:spMk id="7" creationId="{4B7DCC6B-7994-5383-C6E5-AAB08E1DE7B9}"/>
          </ac:spMkLst>
        </pc:spChg>
        <pc:spChg chg="mod">
          <ac:chgData name="Gordian, Selina" userId="f2e6ff90-8bf4-4bc8-bed9-6842e9e63bc5" providerId="ADAL" clId="{8959B344-4764-470C-BCBF-863BF0294FF1}" dt="2024-09-16T17:54:40.733" v="7433" actId="164"/>
          <ac:spMkLst>
            <pc:docMk/>
            <pc:sldMk cId="1366371098" sldId="304"/>
            <ac:spMk id="8" creationId="{6ABB57F8-61D7-5CA5-D66A-16ED8AAC1C50}"/>
          </ac:spMkLst>
        </pc:spChg>
        <pc:spChg chg="add mod">
          <ac:chgData name="Gordian, Selina" userId="f2e6ff90-8bf4-4bc8-bed9-6842e9e63bc5" providerId="ADAL" clId="{8959B344-4764-470C-BCBF-863BF0294FF1}" dt="2024-09-16T17:54:46.306" v="7434" actId="164"/>
          <ac:spMkLst>
            <pc:docMk/>
            <pc:sldMk cId="1366371098" sldId="304"/>
            <ac:spMk id="10" creationId="{C95610BB-A9C3-9A19-07F1-6D4815332EED}"/>
          </ac:spMkLst>
        </pc:spChg>
        <pc:spChg chg="add mod">
          <ac:chgData name="Gordian, Selina" userId="f2e6ff90-8bf4-4bc8-bed9-6842e9e63bc5" providerId="ADAL" clId="{8959B344-4764-470C-BCBF-863BF0294FF1}" dt="2024-09-16T17:54:46.306" v="7434" actId="164"/>
          <ac:spMkLst>
            <pc:docMk/>
            <pc:sldMk cId="1366371098" sldId="304"/>
            <ac:spMk id="11" creationId="{A6D9F186-859F-F97C-F74F-B335D721219A}"/>
          </ac:spMkLst>
        </pc:spChg>
        <pc:grpChg chg="add mod">
          <ac:chgData name="Gordian, Selina" userId="f2e6ff90-8bf4-4bc8-bed9-6842e9e63bc5" providerId="ADAL" clId="{8959B344-4764-470C-BCBF-863BF0294FF1}" dt="2024-09-16T17:54:40.733" v="7433" actId="164"/>
          <ac:grpSpMkLst>
            <pc:docMk/>
            <pc:sldMk cId="1366371098" sldId="304"/>
            <ac:grpSpMk id="12" creationId="{1E0DA80E-C8DF-6431-C459-4637BFCDAB36}"/>
          </ac:grpSpMkLst>
        </pc:grpChg>
        <pc:grpChg chg="add mod">
          <ac:chgData name="Gordian, Selina" userId="f2e6ff90-8bf4-4bc8-bed9-6842e9e63bc5" providerId="ADAL" clId="{8959B344-4764-470C-BCBF-863BF0294FF1}" dt="2024-09-16T17:54:46.306" v="7434" actId="164"/>
          <ac:grpSpMkLst>
            <pc:docMk/>
            <pc:sldMk cId="1366371098" sldId="304"/>
            <ac:grpSpMk id="13" creationId="{F6F821EC-BCA9-FF81-E3FA-565EADA3ACA1}"/>
          </ac:grpSpMkLst>
        </pc:grpChg>
        <pc:picChg chg="mod">
          <ac:chgData name="Gordian, Selina" userId="f2e6ff90-8bf4-4bc8-bed9-6842e9e63bc5" providerId="ADAL" clId="{8959B344-4764-470C-BCBF-863BF0294FF1}" dt="2024-09-16T17:54:40.733" v="7433" actId="164"/>
          <ac:picMkLst>
            <pc:docMk/>
            <pc:sldMk cId="1366371098" sldId="304"/>
            <ac:picMk id="5" creationId="{104AD288-E681-624F-E84B-A188B0571630}"/>
          </ac:picMkLst>
        </pc:picChg>
        <pc:picChg chg="add mod">
          <ac:chgData name="Gordian, Selina" userId="f2e6ff90-8bf4-4bc8-bed9-6842e9e63bc5" providerId="ADAL" clId="{8959B344-4764-470C-BCBF-863BF0294FF1}" dt="2024-09-16T17:54:46.306" v="7434" actId="164"/>
          <ac:picMkLst>
            <pc:docMk/>
            <pc:sldMk cId="1366371098" sldId="304"/>
            <ac:picMk id="9" creationId="{5EB0EA8A-65C9-C6A5-F8B3-3CF440E6092F}"/>
          </ac:picMkLst>
        </pc:picChg>
        <pc:inkChg chg="del mod">
          <ac:chgData name="Gordian, Selina" userId="f2e6ff90-8bf4-4bc8-bed9-6842e9e63bc5" providerId="ADAL" clId="{8959B344-4764-470C-BCBF-863BF0294FF1}" dt="2024-09-16T17:45:39.571" v="7377" actId="478"/>
          <ac:inkMkLst>
            <pc:docMk/>
            <pc:sldMk cId="1366371098" sldId="304"/>
            <ac:inkMk id="4" creationId="{83F2D96F-3081-9AC3-F747-1E5E4F699A56}"/>
          </ac:inkMkLst>
        </pc:inkChg>
      </pc:sldChg>
      <pc:sldChg chg="modSp del mod setBg">
        <pc:chgData name="Gordian, Selina" userId="f2e6ff90-8bf4-4bc8-bed9-6842e9e63bc5" providerId="ADAL" clId="{8959B344-4764-470C-BCBF-863BF0294FF1}" dt="2024-09-16T17:45:42.615" v="7378" actId="47"/>
        <pc:sldMkLst>
          <pc:docMk/>
          <pc:sldMk cId="448334115" sldId="305"/>
        </pc:sldMkLst>
        <pc:spChg chg="mod">
          <ac:chgData name="Gordian, Selina" userId="f2e6ff90-8bf4-4bc8-bed9-6842e9e63bc5" providerId="ADAL" clId="{8959B344-4764-470C-BCBF-863BF0294FF1}" dt="2024-09-05T16:18:41.500" v="6469" actId="403"/>
          <ac:spMkLst>
            <pc:docMk/>
            <pc:sldMk cId="448334115" sldId="305"/>
            <ac:spMk id="2" creationId="{A31EF804-7794-71CE-415A-E28A378A1857}"/>
          </ac:spMkLst>
        </pc:spChg>
        <pc:spChg chg="mod">
          <ac:chgData name="Gordian, Selina" userId="f2e6ff90-8bf4-4bc8-bed9-6842e9e63bc5" providerId="ADAL" clId="{8959B344-4764-470C-BCBF-863BF0294FF1}" dt="2024-09-16T17:43:18.651" v="7297" actId="207"/>
          <ac:spMkLst>
            <pc:docMk/>
            <pc:sldMk cId="448334115" sldId="305"/>
            <ac:spMk id="5" creationId="{668057EC-9901-1FBF-32F0-DE3F4973D579}"/>
          </ac:spMkLst>
        </pc:spChg>
      </pc:sldChg>
      <pc:sldChg chg="modSp mod setBg">
        <pc:chgData name="Gordian, Selina" userId="f2e6ff90-8bf4-4bc8-bed9-6842e9e63bc5" providerId="ADAL" clId="{8959B344-4764-470C-BCBF-863BF0294FF1}" dt="2024-09-05T17:54:29.843" v="6978" actId="20577"/>
        <pc:sldMkLst>
          <pc:docMk/>
          <pc:sldMk cId="2936381509" sldId="306"/>
        </pc:sldMkLst>
        <pc:spChg chg="mod">
          <ac:chgData name="Gordian, Selina" userId="f2e6ff90-8bf4-4bc8-bed9-6842e9e63bc5" providerId="ADAL" clId="{8959B344-4764-470C-BCBF-863BF0294FF1}" dt="2024-09-05T16:18:45.943" v="6471" actId="403"/>
          <ac:spMkLst>
            <pc:docMk/>
            <pc:sldMk cId="2936381509" sldId="306"/>
            <ac:spMk id="2" creationId="{665AAA0F-635D-E7D9-D3AA-0BCCD2DB9C44}"/>
          </ac:spMkLst>
        </pc:spChg>
        <pc:spChg chg="mod">
          <ac:chgData name="Gordian, Selina" userId="f2e6ff90-8bf4-4bc8-bed9-6842e9e63bc5" providerId="ADAL" clId="{8959B344-4764-470C-BCBF-863BF0294FF1}" dt="2024-09-05T17:54:29.843" v="6978" actId="20577"/>
          <ac:spMkLst>
            <pc:docMk/>
            <pc:sldMk cId="2936381509" sldId="306"/>
            <ac:spMk id="3" creationId="{3F4AAA5C-73CA-BAA0-B95B-2E7D49601377}"/>
          </ac:spMkLst>
        </pc:spChg>
      </pc:sldChg>
      <pc:sldChg chg="addSp delSp modSp mod setBg">
        <pc:chgData name="Gordian, Selina" userId="f2e6ff90-8bf4-4bc8-bed9-6842e9e63bc5" providerId="ADAL" clId="{8959B344-4764-470C-BCBF-863BF0294FF1}" dt="2024-09-16T18:13:42.185" v="7451" actId="1076"/>
        <pc:sldMkLst>
          <pc:docMk/>
          <pc:sldMk cId="747918647" sldId="307"/>
        </pc:sldMkLst>
        <pc:spChg chg="mod">
          <ac:chgData name="Gordian, Selina" userId="f2e6ff90-8bf4-4bc8-bed9-6842e9e63bc5" providerId="ADAL" clId="{8959B344-4764-470C-BCBF-863BF0294FF1}" dt="2024-09-05T16:19:06.269" v="6473" actId="403"/>
          <ac:spMkLst>
            <pc:docMk/>
            <pc:sldMk cId="747918647" sldId="307"/>
            <ac:spMk id="2" creationId="{30F14B4F-F957-655E-44E4-DDB85FB6E3DE}"/>
          </ac:spMkLst>
        </pc:spChg>
        <pc:spChg chg="del">
          <ac:chgData name="Gordian, Selina" userId="f2e6ff90-8bf4-4bc8-bed9-6842e9e63bc5" providerId="ADAL" clId="{8959B344-4764-470C-BCBF-863BF0294FF1}" dt="2024-09-16T17:46:01.741" v="7380" actId="478"/>
          <ac:spMkLst>
            <pc:docMk/>
            <pc:sldMk cId="747918647" sldId="307"/>
            <ac:spMk id="3" creationId="{A00F1206-25BB-95B4-3D42-15F87F17D23D}"/>
          </ac:spMkLst>
        </pc:spChg>
        <pc:spChg chg="mod">
          <ac:chgData name="Gordian, Selina" userId="f2e6ff90-8bf4-4bc8-bed9-6842e9e63bc5" providerId="ADAL" clId="{8959B344-4764-470C-BCBF-863BF0294FF1}" dt="2024-09-16T18:13:42.185" v="7451" actId="1076"/>
          <ac:spMkLst>
            <pc:docMk/>
            <pc:sldMk cId="747918647" sldId="307"/>
            <ac:spMk id="5" creationId="{CE389418-C90D-6730-F3BD-16082BE28345}"/>
          </ac:spMkLst>
        </pc:spChg>
        <pc:spChg chg="mod">
          <ac:chgData name="Gordian, Selina" userId="f2e6ff90-8bf4-4bc8-bed9-6842e9e63bc5" providerId="ADAL" clId="{8959B344-4764-470C-BCBF-863BF0294FF1}" dt="2024-09-16T17:53:59.165" v="7426" actId="164"/>
          <ac:spMkLst>
            <pc:docMk/>
            <pc:sldMk cId="747918647" sldId="307"/>
            <ac:spMk id="6" creationId="{0D374D9A-2DBA-22A3-AD96-6E5F8DE4CE51}"/>
          </ac:spMkLst>
        </pc:spChg>
        <pc:spChg chg="add del mod">
          <ac:chgData name="Gordian, Selina" userId="f2e6ff90-8bf4-4bc8-bed9-6842e9e63bc5" providerId="ADAL" clId="{8959B344-4764-470C-BCBF-863BF0294FF1}" dt="2024-09-16T17:53:49.421" v="7424" actId="478"/>
          <ac:spMkLst>
            <pc:docMk/>
            <pc:sldMk cId="747918647" sldId="307"/>
            <ac:spMk id="8" creationId="{5DD454B4-31A8-E3D6-280A-CD097B658510}"/>
          </ac:spMkLst>
        </pc:spChg>
        <pc:spChg chg="add del mod">
          <ac:chgData name="Gordian, Selina" userId="f2e6ff90-8bf4-4bc8-bed9-6842e9e63bc5" providerId="ADAL" clId="{8959B344-4764-470C-BCBF-863BF0294FF1}" dt="2024-09-16T17:53:49.421" v="7424" actId="478"/>
          <ac:spMkLst>
            <pc:docMk/>
            <pc:sldMk cId="747918647" sldId="307"/>
            <ac:spMk id="9" creationId="{43FA0899-3B2F-6D3C-F2B7-D3CE71CAA8B5}"/>
          </ac:spMkLst>
        </pc:spChg>
        <pc:spChg chg="add del mod">
          <ac:chgData name="Gordian, Selina" userId="f2e6ff90-8bf4-4bc8-bed9-6842e9e63bc5" providerId="ADAL" clId="{8959B344-4764-470C-BCBF-863BF0294FF1}" dt="2024-09-16T17:53:49.421" v="7424" actId="478"/>
          <ac:spMkLst>
            <pc:docMk/>
            <pc:sldMk cId="747918647" sldId="307"/>
            <ac:spMk id="10" creationId="{A7E600E7-E5C1-179D-3A20-DC36B6AF2AF7}"/>
          </ac:spMkLst>
        </pc:spChg>
        <pc:grpChg chg="add mod">
          <ac:chgData name="Gordian, Selina" userId="f2e6ff90-8bf4-4bc8-bed9-6842e9e63bc5" providerId="ADAL" clId="{8959B344-4764-470C-BCBF-863BF0294FF1}" dt="2024-09-16T17:53:59.165" v="7426" actId="164"/>
          <ac:grpSpMkLst>
            <pc:docMk/>
            <pc:sldMk cId="747918647" sldId="307"/>
            <ac:grpSpMk id="11" creationId="{973645BE-117F-3E8B-FD7A-A00A22F27253}"/>
          </ac:grpSpMkLst>
        </pc:grpChg>
        <pc:picChg chg="mod">
          <ac:chgData name="Gordian, Selina" userId="f2e6ff90-8bf4-4bc8-bed9-6842e9e63bc5" providerId="ADAL" clId="{8959B344-4764-470C-BCBF-863BF0294FF1}" dt="2024-09-16T17:53:59.165" v="7426" actId="164"/>
          <ac:picMkLst>
            <pc:docMk/>
            <pc:sldMk cId="747918647" sldId="307"/>
            <ac:picMk id="4" creationId="{062748A0-4CB5-4AB6-5915-D17E9A526E1E}"/>
          </ac:picMkLst>
        </pc:picChg>
        <pc:picChg chg="add del mod">
          <ac:chgData name="Gordian, Selina" userId="f2e6ff90-8bf4-4bc8-bed9-6842e9e63bc5" providerId="ADAL" clId="{8959B344-4764-470C-BCBF-863BF0294FF1}" dt="2024-09-16T17:53:49.421" v="7424" actId="478"/>
          <ac:picMkLst>
            <pc:docMk/>
            <pc:sldMk cId="747918647" sldId="307"/>
            <ac:picMk id="7" creationId="{AF7F1C4D-A640-C319-F745-3655BD0453F2}"/>
          </ac:picMkLst>
        </pc:picChg>
      </pc:sldChg>
      <pc:sldChg chg="addSp delSp modSp mod setBg modAnim">
        <pc:chgData name="Gordian, Selina" userId="f2e6ff90-8bf4-4bc8-bed9-6842e9e63bc5" providerId="ADAL" clId="{8959B344-4764-470C-BCBF-863BF0294FF1}" dt="2024-09-16T17:54:14.791" v="7429"/>
        <pc:sldMkLst>
          <pc:docMk/>
          <pc:sldMk cId="4224485939" sldId="308"/>
        </pc:sldMkLst>
        <pc:spChg chg="mod">
          <ac:chgData name="Gordian, Selina" userId="f2e6ff90-8bf4-4bc8-bed9-6842e9e63bc5" providerId="ADAL" clId="{8959B344-4764-470C-BCBF-863BF0294FF1}" dt="2024-09-05T16:19:10.242" v="6475" actId="403"/>
          <ac:spMkLst>
            <pc:docMk/>
            <pc:sldMk cId="4224485939" sldId="308"/>
            <ac:spMk id="2" creationId="{A2F0F198-0F6D-CA18-1AA6-4C02C953DCF0}"/>
          </ac:spMkLst>
        </pc:spChg>
        <pc:spChg chg="del">
          <ac:chgData name="Gordian, Selina" userId="f2e6ff90-8bf4-4bc8-bed9-6842e9e63bc5" providerId="ADAL" clId="{8959B344-4764-470C-BCBF-863BF0294FF1}" dt="2024-09-16T17:46:58.541" v="7386" actId="478"/>
          <ac:spMkLst>
            <pc:docMk/>
            <pc:sldMk cId="4224485939" sldId="308"/>
            <ac:spMk id="3" creationId="{CA3B99C3-ABD1-ABE0-3D76-798300FECC41}"/>
          </ac:spMkLst>
        </pc:spChg>
        <pc:spChg chg="mod">
          <ac:chgData name="Gordian, Selina" userId="f2e6ff90-8bf4-4bc8-bed9-6842e9e63bc5" providerId="ADAL" clId="{8959B344-4764-470C-BCBF-863BF0294FF1}" dt="2024-09-16T17:53:20.580" v="7421" actId="164"/>
          <ac:spMkLst>
            <pc:docMk/>
            <pc:sldMk cId="4224485939" sldId="308"/>
            <ac:spMk id="5" creationId="{A91BDC65-95B4-E04A-F869-6A4431AFD57E}"/>
          </ac:spMkLst>
        </pc:spChg>
        <pc:spChg chg="mod">
          <ac:chgData name="Gordian, Selina" userId="f2e6ff90-8bf4-4bc8-bed9-6842e9e63bc5" providerId="ADAL" clId="{8959B344-4764-470C-BCBF-863BF0294FF1}" dt="2024-09-16T17:53:20.580" v="7421" actId="164"/>
          <ac:spMkLst>
            <pc:docMk/>
            <pc:sldMk cId="4224485939" sldId="308"/>
            <ac:spMk id="6" creationId="{D017357F-298C-E1B5-19A8-D7C3CC7F206F}"/>
          </ac:spMkLst>
        </pc:spChg>
        <pc:spChg chg="mod">
          <ac:chgData name="Gordian, Selina" userId="f2e6ff90-8bf4-4bc8-bed9-6842e9e63bc5" providerId="ADAL" clId="{8959B344-4764-470C-BCBF-863BF0294FF1}" dt="2024-09-16T17:53:20.580" v="7421" actId="164"/>
          <ac:spMkLst>
            <pc:docMk/>
            <pc:sldMk cId="4224485939" sldId="308"/>
            <ac:spMk id="7" creationId="{98AD78D4-812F-900B-87D5-B7F48C5797A2}"/>
          </ac:spMkLst>
        </pc:spChg>
        <pc:spChg chg="add mod">
          <ac:chgData name="Gordian, Selina" userId="f2e6ff90-8bf4-4bc8-bed9-6842e9e63bc5" providerId="ADAL" clId="{8959B344-4764-470C-BCBF-863BF0294FF1}" dt="2024-09-16T17:53:25.771" v="7422" actId="164"/>
          <ac:spMkLst>
            <pc:docMk/>
            <pc:sldMk cId="4224485939" sldId="308"/>
            <ac:spMk id="9" creationId="{27957E80-F284-9A61-2DB0-9FFC9F4D0EEA}"/>
          </ac:spMkLst>
        </pc:spChg>
        <pc:spChg chg="add mod">
          <ac:chgData name="Gordian, Selina" userId="f2e6ff90-8bf4-4bc8-bed9-6842e9e63bc5" providerId="ADAL" clId="{8959B344-4764-470C-BCBF-863BF0294FF1}" dt="2024-09-16T17:53:25.771" v="7422" actId="164"/>
          <ac:spMkLst>
            <pc:docMk/>
            <pc:sldMk cId="4224485939" sldId="308"/>
            <ac:spMk id="10" creationId="{19FE9582-EE9C-F602-52B6-F0CB496530A1}"/>
          </ac:spMkLst>
        </pc:spChg>
        <pc:grpChg chg="add mod">
          <ac:chgData name="Gordian, Selina" userId="f2e6ff90-8bf4-4bc8-bed9-6842e9e63bc5" providerId="ADAL" clId="{8959B344-4764-470C-BCBF-863BF0294FF1}" dt="2024-09-16T17:53:20.580" v="7421" actId="164"/>
          <ac:grpSpMkLst>
            <pc:docMk/>
            <pc:sldMk cId="4224485939" sldId="308"/>
            <ac:grpSpMk id="11" creationId="{B45F7BF2-49E7-C8AB-D5ED-DDEEAEBA8830}"/>
          </ac:grpSpMkLst>
        </pc:grpChg>
        <pc:grpChg chg="add mod">
          <ac:chgData name="Gordian, Selina" userId="f2e6ff90-8bf4-4bc8-bed9-6842e9e63bc5" providerId="ADAL" clId="{8959B344-4764-470C-BCBF-863BF0294FF1}" dt="2024-09-16T17:53:25.771" v="7422" actId="164"/>
          <ac:grpSpMkLst>
            <pc:docMk/>
            <pc:sldMk cId="4224485939" sldId="308"/>
            <ac:grpSpMk id="12" creationId="{7803CB1E-FB4F-DB9A-F1DE-F3114B0B96E5}"/>
          </ac:grpSpMkLst>
        </pc:grpChg>
        <pc:picChg chg="mod">
          <ac:chgData name="Gordian, Selina" userId="f2e6ff90-8bf4-4bc8-bed9-6842e9e63bc5" providerId="ADAL" clId="{8959B344-4764-470C-BCBF-863BF0294FF1}" dt="2024-09-16T17:53:20.580" v="7421" actId="164"/>
          <ac:picMkLst>
            <pc:docMk/>
            <pc:sldMk cId="4224485939" sldId="308"/>
            <ac:picMk id="4" creationId="{03CB03B3-3787-7953-DAB4-42BB5588B6BF}"/>
          </ac:picMkLst>
        </pc:picChg>
        <pc:picChg chg="add mod">
          <ac:chgData name="Gordian, Selina" userId="f2e6ff90-8bf4-4bc8-bed9-6842e9e63bc5" providerId="ADAL" clId="{8959B344-4764-470C-BCBF-863BF0294FF1}" dt="2024-09-16T17:53:25.771" v="7422" actId="164"/>
          <ac:picMkLst>
            <pc:docMk/>
            <pc:sldMk cId="4224485939" sldId="308"/>
            <ac:picMk id="8" creationId="{5A425F19-201F-1034-8927-94104974E207}"/>
          </ac:picMkLst>
        </pc:picChg>
      </pc:sldChg>
      <pc:sldChg chg="modSp del mod setBg">
        <pc:chgData name="Gordian, Selina" userId="f2e6ff90-8bf4-4bc8-bed9-6842e9e63bc5" providerId="ADAL" clId="{8959B344-4764-470C-BCBF-863BF0294FF1}" dt="2024-09-16T17:53:43.966" v="7423" actId="47"/>
        <pc:sldMkLst>
          <pc:docMk/>
          <pc:sldMk cId="1116783369" sldId="309"/>
        </pc:sldMkLst>
        <pc:spChg chg="mod">
          <ac:chgData name="Gordian, Selina" userId="f2e6ff90-8bf4-4bc8-bed9-6842e9e63bc5" providerId="ADAL" clId="{8959B344-4764-470C-BCBF-863BF0294FF1}" dt="2024-09-05T16:19:15.319" v="6477" actId="403"/>
          <ac:spMkLst>
            <pc:docMk/>
            <pc:sldMk cId="1116783369" sldId="309"/>
            <ac:spMk id="2" creationId="{3BDDA44D-74CD-9C59-727F-CA3D5D47E8BC}"/>
          </ac:spMkLst>
        </pc:spChg>
        <pc:spChg chg="mod">
          <ac:chgData name="Gordian, Selina" userId="f2e6ff90-8bf4-4bc8-bed9-6842e9e63bc5" providerId="ADAL" clId="{8959B344-4764-470C-BCBF-863BF0294FF1}" dt="2024-09-16T17:47:09.256" v="7388" actId="1076"/>
          <ac:spMkLst>
            <pc:docMk/>
            <pc:sldMk cId="1116783369" sldId="309"/>
            <ac:spMk id="6" creationId="{F031F75B-B47C-7DD4-C3C5-8E83BBF13EB5}"/>
          </ac:spMkLst>
        </pc:spChg>
      </pc:sldChg>
      <pc:sldChg chg="addSp delSp modSp mod setBg modAnim">
        <pc:chgData name="Gordian, Selina" userId="f2e6ff90-8bf4-4bc8-bed9-6842e9e63bc5" providerId="ADAL" clId="{8959B344-4764-470C-BCBF-863BF0294FF1}" dt="2024-09-16T17:55:59.501" v="7448"/>
        <pc:sldMkLst>
          <pc:docMk/>
          <pc:sldMk cId="3586748205" sldId="310"/>
        </pc:sldMkLst>
        <pc:spChg chg="mod">
          <ac:chgData name="Gordian, Selina" userId="f2e6ff90-8bf4-4bc8-bed9-6842e9e63bc5" providerId="ADAL" clId="{8959B344-4764-470C-BCBF-863BF0294FF1}" dt="2024-09-05T16:19:19.906" v="6479" actId="403"/>
          <ac:spMkLst>
            <pc:docMk/>
            <pc:sldMk cId="3586748205" sldId="310"/>
            <ac:spMk id="2" creationId="{8F72A8F9-791F-6FFE-CD78-E674CC88A421}"/>
          </ac:spMkLst>
        </pc:spChg>
        <pc:spChg chg="del">
          <ac:chgData name="Gordian, Selina" userId="f2e6ff90-8bf4-4bc8-bed9-6842e9e63bc5" providerId="ADAL" clId="{8959B344-4764-470C-BCBF-863BF0294FF1}" dt="2024-09-16T17:55:14.581" v="7440" actId="478"/>
          <ac:spMkLst>
            <pc:docMk/>
            <pc:sldMk cId="3586748205" sldId="310"/>
            <ac:spMk id="3" creationId="{7AF793C1-1965-DA64-6456-F35B7AAE48CA}"/>
          </ac:spMkLst>
        </pc:spChg>
        <pc:spChg chg="mod">
          <ac:chgData name="Gordian, Selina" userId="f2e6ff90-8bf4-4bc8-bed9-6842e9e63bc5" providerId="ADAL" clId="{8959B344-4764-470C-BCBF-863BF0294FF1}" dt="2024-09-16T17:55:30.511" v="7442" actId="1076"/>
          <ac:spMkLst>
            <pc:docMk/>
            <pc:sldMk cId="3586748205" sldId="310"/>
            <ac:spMk id="5" creationId="{A02EBE6C-A3EE-0B2F-8EED-C965B188D8B8}"/>
          </ac:spMkLst>
        </pc:spChg>
        <pc:spChg chg="mod">
          <ac:chgData name="Gordian, Selina" userId="f2e6ff90-8bf4-4bc8-bed9-6842e9e63bc5" providerId="ADAL" clId="{8959B344-4764-470C-BCBF-863BF0294FF1}" dt="2024-09-16T17:55:30.511" v="7442" actId="1076"/>
          <ac:spMkLst>
            <pc:docMk/>
            <pc:sldMk cId="3586748205" sldId="310"/>
            <ac:spMk id="6" creationId="{0FFC4FF8-AB87-65F2-3D06-AA31B0AB38D7}"/>
          </ac:spMkLst>
        </pc:spChg>
        <pc:spChg chg="mod">
          <ac:chgData name="Gordian, Selina" userId="f2e6ff90-8bf4-4bc8-bed9-6842e9e63bc5" providerId="ADAL" clId="{8959B344-4764-470C-BCBF-863BF0294FF1}" dt="2024-09-16T17:55:30.511" v="7442" actId="1076"/>
          <ac:spMkLst>
            <pc:docMk/>
            <pc:sldMk cId="3586748205" sldId="310"/>
            <ac:spMk id="7" creationId="{E878E379-7F5A-220D-F8A3-A44BBB3392EC}"/>
          </ac:spMkLst>
        </pc:spChg>
        <pc:spChg chg="mod">
          <ac:chgData name="Gordian, Selina" userId="f2e6ff90-8bf4-4bc8-bed9-6842e9e63bc5" providerId="ADAL" clId="{8959B344-4764-470C-BCBF-863BF0294FF1}" dt="2024-09-16T17:55:30.511" v="7442" actId="1076"/>
          <ac:spMkLst>
            <pc:docMk/>
            <pc:sldMk cId="3586748205" sldId="310"/>
            <ac:spMk id="8" creationId="{207C7299-EF4C-0D1A-A847-710E65CC1E05}"/>
          </ac:spMkLst>
        </pc:spChg>
        <pc:spChg chg="mod">
          <ac:chgData name="Gordian, Selina" userId="f2e6ff90-8bf4-4bc8-bed9-6842e9e63bc5" providerId="ADAL" clId="{8959B344-4764-470C-BCBF-863BF0294FF1}" dt="2024-09-16T17:55:30.511" v="7442" actId="1076"/>
          <ac:spMkLst>
            <pc:docMk/>
            <pc:sldMk cId="3586748205" sldId="310"/>
            <ac:spMk id="9" creationId="{15F5A3F7-2577-1FCF-BF2D-CC1B20C8A88C}"/>
          </ac:spMkLst>
        </pc:spChg>
        <pc:spChg chg="mod">
          <ac:chgData name="Gordian, Selina" userId="f2e6ff90-8bf4-4bc8-bed9-6842e9e63bc5" providerId="ADAL" clId="{8959B344-4764-470C-BCBF-863BF0294FF1}" dt="2024-09-16T17:55:30.511" v="7442" actId="1076"/>
          <ac:spMkLst>
            <pc:docMk/>
            <pc:sldMk cId="3586748205" sldId="310"/>
            <ac:spMk id="10" creationId="{D262D190-9DA9-244E-F5CF-13521291EFFD}"/>
          </ac:spMkLst>
        </pc:spChg>
        <pc:spChg chg="mod">
          <ac:chgData name="Gordian, Selina" userId="f2e6ff90-8bf4-4bc8-bed9-6842e9e63bc5" providerId="ADAL" clId="{8959B344-4764-470C-BCBF-863BF0294FF1}" dt="2024-09-16T17:55:30.511" v="7442" actId="1076"/>
          <ac:spMkLst>
            <pc:docMk/>
            <pc:sldMk cId="3586748205" sldId="310"/>
            <ac:spMk id="11" creationId="{D3BCEE26-BD84-D36D-5CE0-47D53EB86679}"/>
          </ac:spMkLst>
        </pc:spChg>
        <pc:spChg chg="mod">
          <ac:chgData name="Gordian, Selina" userId="f2e6ff90-8bf4-4bc8-bed9-6842e9e63bc5" providerId="ADAL" clId="{8959B344-4764-470C-BCBF-863BF0294FF1}" dt="2024-09-16T17:55:30.511" v="7442" actId="1076"/>
          <ac:spMkLst>
            <pc:docMk/>
            <pc:sldMk cId="3586748205" sldId="310"/>
            <ac:spMk id="12" creationId="{ED5C3795-A80F-98A9-8953-DFE35FE19A10}"/>
          </ac:spMkLst>
        </pc:spChg>
        <pc:spChg chg="mod">
          <ac:chgData name="Gordian, Selina" userId="f2e6ff90-8bf4-4bc8-bed9-6842e9e63bc5" providerId="ADAL" clId="{8959B344-4764-470C-BCBF-863BF0294FF1}" dt="2024-09-16T17:55:30.511" v="7442" actId="1076"/>
          <ac:spMkLst>
            <pc:docMk/>
            <pc:sldMk cId="3586748205" sldId="310"/>
            <ac:spMk id="13" creationId="{0FE37D68-377A-AEEE-318D-B449AC319EAB}"/>
          </ac:spMkLst>
        </pc:spChg>
        <pc:spChg chg="mod">
          <ac:chgData name="Gordian, Selina" userId="f2e6ff90-8bf4-4bc8-bed9-6842e9e63bc5" providerId="ADAL" clId="{8959B344-4764-470C-BCBF-863BF0294FF1}" dt="2024-09-16T17:55:30.511" v="7442" actId="1076"/>
          <ac:spMkLst>
            <pc:docMk/>
            <pc:sldMk cId="3586748205" sldId="310"/>
            <ac:spMk id="14" creationId="{238BB882-0999-2CA7-CBA0-CF1B4AB3A85C}"/>
          </ac:spMkLst>
        </pc:spChg>
        <pc:spChg chg="mod">
          <ac:chgData name="Gordian, Selina" userId="f2e6ff90-8bf4-4bc8-bed9-6842e9e63bc5" providerId="ADAL" clId="{8959B344-4764-470C-BCBF-863BF0294FF1}" dt="2024-09-16T17:55:30.511" v="7442" actId="1076"/>
          <ac:spMkLst>
            <pc:docMk/>
            <pc:sldMk cId="3586748205" sldId="310"/>
            <ac:spMk id="15" creationId="{DF03E19C-002B-8E77-D4C1-4C20E8EE0D5D}"/>
          </ac:spMkLst>
        </pc:spChg>
        <pc:spChg chg="mod">
          <ac:chgData name="Gordian, Selina" userId="f2e6ff90-8bf4-4bc8-bed9-6842e9e63bc5" providerId="ADAL" clId="{8959B344-4764-470C-BCBF-863BF0294FF1}" dt="2024-09-16T17:55:50.686" v="7446"/>
          <ac:spMkLst>
            <pc:docMk/>
            <pc:sldMk cId="3586748205" sldId="310"/>
            <ac:spMk id="18" creationId="{CC0C6E65-DBBB-D282-1958-89ACF95E8891}"/>
          </ac:spMkLst>
        </pc:spChg>
        <pc:grpChg chg="add mod">
          <ac:chgData name="Gordian, Selina" userId="f2e6ff90-8bf4-4bc8-bed9-6842e9e63bc5" providerId="ADAL" clId="{8959B344-4764-470C-BCBF-863BF0294FF1}" dt="2024-09-16T17:55:55.431" v="7447" actId="1076"/>
          <ac:grpSpMkLst>
            <pc:docMk/>
            <pc:sldMk cId="3586748205" sldId="310"/>
            <ac:grpSpMk id="16" creationId="{9A089035-F1AE-491D-4095-5A0BC6C5007B}"/>
          </ac:grpSpMkLst>
        </pc:grpChg>
        <pc:picChg chg="mod">
          <ac:chgData name="Gordian, Selina" userId="f2e6ff90-8bf4-4bc8-bed9-6842e9e63bc5" providerId="ADAL" clId="{8959B344-4764-470C-BCBF-863BF0294FF1}" dt="2024-09-16T17:55:30.511" v="7442" actId="1076"/>
          <ac:picMkLst>
            <pc:docMk/>
            <pc:sldMk cId="3586748205" sldId="310"/>
            <ac:picMk id="4" creationId="{2E4D3AF6-1B0A-FB85-6635-00CE0E5E1306}"/>
          </ac:picMkLst>
        </pc:picChg>
        <pc:picChg chg="mod">
          <ac:chgData name="Gordian, Selina" userId="f2e6ff90-8bf4-4bc8-bed9-6842e9e63bc5" providerId="ADAL" clId="{8959B344-4764-470C-BCBF-863BF0294FF1}" dt="2024-09-16T17:55:50.686" v="7446"/>
          <ac:picMkLst>
            <pc:docMk/>
            <pc:sldMk cId="3586748205" sldId="310"/>
            <ac:picMk id="17" creationId="{CC8BE1A6-5F23-680F-BC3D-4DFFA0FB8489}"/>
          </ac:picMkLst>
        </pc:picChg>
      </pc:sldChg>
      <pc:sldChg chg="addSp delSp modSp del mod setBg">
        <pc:chgData name="Gordian, Selina" userId="f2e6ff90-8bf4-4bc8-bed9-6842e9e63bc5" providerId="ADAL" clId="{8959B344-4764-470C-BCBF-863BF0294FF1}" dt="2024-09-16T17:56:04.521" v="7449" actId="47"/>
        <pc:sldMkLst>
          <pc:docMk/>
          <pc:sldMk cId="844163346" sldId="311"/>
        </pc:sldMkLst>
        <pc:spChg chg="mod">
          <ac:chgData name="Gordian, Selina" userId="f2e6ff90-8bf4-4bc8-bed9-6842e9e63bc5" providerId="ADAL" clId="{8959B344-4764-470C-BCBF-863BF0294FF1}" dt="2024-09-05T16:19:24.203" v="6481" actId="403"/>
          <ac:spMkLst>
            <pc:docMk/>
            <pc:sldMk cId="844163346" sldId="311"/>
            <ac:spMk id="2" creationId="{01B0F3C2-BFB9-F4FE-B8C8-F853EE70CF98}"/>
          </ac:spMkLst>
        </pc:spChg>
        <pc:spChg chg="del">
          <ac:chgData name="Gordian, Selina" userId="f2e6ff90-8bf4-4bc8-bed9-6842e9e63bc5" providerId="ADAL" clId="{8959B344-4764-470C-BCBF-863BF0294FF1}" dt="2024-09-16T17:55:47.501" v="7445" actId="478"/>
          <ac:spMkLst>
            <pc:docMk/>
            <pc:sldMk cId="844163346" sldId="311"/>
            <ac:spMk id="3" creationId="{850B1903-8248-4711-E487-04300DE90272}"/>
          </ac:spMkLst>
        </pc:spChg>
        <pc:spChg chg="mod">
          <ac:chgData name="Gordian, Selina" userId="f2e6ff90-8bf4-4bc8-bed9-6842e9e63bc5" providerId="ADAL" clId="{8959B344-4764-470C-BCBF-863BF0294FF1}" dt="2024-09-16T17:55:42.109" v="7444" actId="164"/>
          <ac:spMkLst>
            <pc:docMk/>
            <pc:sldMk cId="844163346" sldId="311"/>
            <ac:spMk id="5" creationId="{EB382012-A59D-2E38-63DF-2F8469148A7D}"/>
          </ac:spMkLst>
        </pc:spChg>
        <pc:grpChg chg="add mod">
          <ac:chgData name="Gordian, Selina" userId="f2e6ff90-8bf4-4bc8-bed9-6842e9e63bc5" providerId="ADAL" clId="{8959B344-4764-470C-BCBF-863BF0294FF1}" dt="2024-09-16T17:55:42.109" v="7444" actId="164"/>
          <ac:grpSpMkLst>
            <pc:docMk/>
            <pc:sldMk cId="844163346" sldId="311"/>
            <ac:grpSpMk id="6" creationId="{30D3CB08-8D2E-A928-2A8C-41180509279D}"/>
          </ac:grpSpMkLst>
        </pc:grpChg>
        <pc:picChg chg="mod">
          <ac:chgData name="Gordian, Selina" userId="f2e6ff90-8bf4-4bc8-bed9-6842e9e63bc5" providerId="ADAL" clId="{8959B344-4764-470C-BCBF-863BF0294FF1}" dt="2024-09-16T17:55:42.109" v="7444" actId="164"/>
          <ac:picMkLst>
            <pc:docMk/>
            <pc:sldMk cId="844163346" sldId="311"/>
            <ac:picMk id="4" creationId="{8760FF4A-C37B-512C-FD85-884B5A79AB91}"/>
          </ac:picMkLst>
        </pc:picChg>
      </pc:sldChg>
      <pc:sldChg chg="addSp delSp modSp del mod modAnim">
        <pc:chgData name="Gordian, Selina" userId="f2e6ff90-8bf4-4bc8-bed9-6842e9e63bc5" providerId="ADAL" clId="{8959B344-4764-470C-BCBF-863BF0294FF1}" dt="2024-08-13T18:50:50.334" v="277" actId="47"/>
        <pc:sldMkLst>
          <pc:docMk/>
          <pc:sldMk cId="973787018" sldId="417"/>
        </pc:sldMkLst>
        <pc:spChg chg="mod">
          <ac:chgData name="Gordian, Selina" userId="f2e6ff90-8bf4-4bc8-bed9-6842e9e63bc5" providerId="ADAL" clId="{8959B344-4764-470C-BCBF-863BF0294FF1}" dt="2024-08-13T18:45:05.904" v="147" actId="1076"/>
          <ac:spMkLst>
            <pc:docMk/>
            <pc:sldMk cId="973787018" sldId="417"/>
            <ac:spMk id="10" creationId="{00000000-0000-0000-0000-000000000000}"/>
          </ac:spMkLst>
        </pc:spChg>
        <pc:spChg chg="mod">
          <ac:chgData name="Gordian, Selina" userId="f2e6ff90-8bf4-4bc8-bed9-6842e9e63bc5" providerId="ADAL" clId="{8959B344-4764-470C-BCBF-863BF0294FF1}" dt="2024-08-13T18:45:05.904" v="147" actId="1076"/>
          <ac:spMkLst>
            <pc:docMk/>
            <pc:sldMk cId="973787018" sldId="417"/>
            <ac:spMk id="86" creationId="{00000000-0000-0000-0000-000000000000}"/>
          </ac:spMkLst>
        </pc:spChg>
        <pc:spChg chg="mod">
          <ac:chgData name="Gordian, Selina" userId="f2e6ff90-8bf4-4bc8-bed9-6842e9e63bc5" providerId="ADAL" clId="{8959B344-4764-470C-BCBF-863BF0294FF1}" dt="2024-08-13T18:45:05.904" v="147" actId="1076"/>
          <ac:spMkLst>
            <pc:docMk/>
            <pc:sldMk cId="973787018" sldId="417"/>
            <ac:spMk id="87" creationId="{00000000-0000-0000-0000-000000000000}"/>
          </ac:spMkLst>
        </pc:spChg>
        <pc:spChg chg="mod">
          <ac:chgData name="Gordian, Selina" userId="f2e6ff90-8bf4-4bc8-bed9-6842e9e63bc5" providerId="ADAL" clId="{8959B344-4764-470C-BCBF-863BF0294FF1}" dt="2024-08-13T18:45:05.904" v="147" actId="1076"/>
          <ac:spMkLst>
            <pc:docMk/>
            <pc:sldMk cId="973787018" sldId="417"/>
            <ac:spMk id="88" creationId="{00000000-0000-0000-0000-000000000000}"/>
          </ac:spMkLst>
        </pc:spChg>
        <pc:spChg chg="mod">
          <ac:chgData name="Gordian, Selina" userId="f2e6ff90-8bf4-4bc8-bed9-6842e9e63bc5" providerId="ADAL" clId="{8959B344-4764-470C-BCBF-863BF0294FF1}" dt="2024-08-13T18:45:05.904" v="147" actId="1076"/>
          <ac:spMkLst>
            <pc:docMk/>
            <pc:sldMk cId="973787018" sldId="417"/>
            <ac:spMk id="89" creationId="{00000000-0000-0000-0000-000000000000}"/>
          </ac:spMkLst>
        </pc:spChg>
        <pc:spChg chg="mod">
          <ac:chgData name="Gordian, Selina" userId="f2e6ff90-8bf4-4bc8-bed9-6842e9e63bc5" providerId="ADAL" clId="{8959B344-4764-470C-BCBF-863BF0294FF1}" dt="2024-08-13T18:45:05.904" v="147" actId="1076"/>
          <ac:spMkLst>
            <pc:docMk/>
            <pc:sldMk cId="973787018" sldId="417"/>
            <ac:spMk id="90" creationId="{00000000-0000-0000-0000-000000000000}"/>
          </ac:spMkLst>
        </pc:spChg>
        <pc:spChg chg="mod">
          <ac:chgData name="Gordian, Selina" userId="f2e6ff90-8bf4-4bc8-bed9-6842e9e63bc5" providerId="ADAL" clId="{8959B344-4764-470C-BCBF-863BF0294FF1}" dt="2024-08-13T18:45:05.904" v="147" actId="1076"/>
          <ac:spMkLst>
            <pc:docMk/>
            <pc:sldMk cId="973787018" sldId="417"/>
            <ac:spMk id="91" creationId="{00000000-0000-0000-0000-000000000000}"/>
          </ac:spMkLst>
        </pc:spChg>
        <pc:grpChg chg="mod">
          <ac:chgData name="Gordian, Selina" userId="f2e6ff90-8bf4-4bc8-bed9-6842e9e63bc5" providerId="ADAL" clId="{8959B344-4764-470C-BCBF-863BF0294FF1}" dt="2024-08-13T18:45:05.904" v="147" actId="1076"/>
          <ac:grpSpMkLst>
            <pc:docMk/>
            <pc:sldMk cId="973787018" sldId="417"/>
            <ac:grpSpMk id="7" creationId="{00000000-0000-0000-0000-000000000000}"/>
          </ac:grpSpMkLst>
        </pc:grpChg>
        <pc:grpChg chg="mod">
          <ac:chgData name="Gordian, Selina" userId="f2e6ff90-8bf4-4bc8-bed9-6842e9e63bc5" providerId="ADAL" clId="{8959B344-4764-470C-BCBF-863BF0294FF1}" dt="2024-08-13T18:45:05.904" v="147" actId="1076"/>
          <ac:grpSpMkLst>
            <pc:docMk/>
            <pc:sldMk cId="973787018" sldId="417"/>
            <ac:grpSpMk id="8" creationId="{00000000-0000-0000-0000-000000000000}"/>
          </ac:grpSpMkLst>
        </pc:grpChg>
        <pc:grpChg chg="mod">
          <ac:chgData name="Gordian, Selina" userId="f2e6ff90-8bf4-4bc8-bed9-6842e9e63bc5" providerId="ADAL" clId="{8959B344-4764-470C-BCBF-863BF0294FF1}" dt="2024-08-13T18:45:05.904" v="147" actId="1076"/>
          <ac:grpSpMkLst>
            <pc:docMk/>
            <pc:sldMk cId="973787018" sldId="417"/>
            <ac:grpSpMk id="9" creationId="{00000000-0000-0000-0000-000000000000}"/>
          </ac:grpSpMkLst>
        </pc:grpChg>
        <pc:grpChg chg="del">
          <ac:chgData name="Gordian, Selina" userId="f2e6ff90-8bf4-4bc8-bed9-6842e9e63bc5" providerId="ADAL" clId="{8959B344-4764-470C-BCBF-863BF0294FF1}" dt="2024-08-13T18:45:08.280" v="149" actId="478"/>
          <ac:grpSpMkLst>
            <pc:docMk/>
            <pc:sldMk cId="973787018" sldId="417"/>
            <ac:grpSpMk id="11" creationId="{25E644C1-500E-B862-6533-C71AB8E09DFA}"/>
          </ac:grpSpMkLst>
        </pc:grpChg>
        <pc:grpChg chg="add mod">
          <ac:chgData name="Gordian, Selina" userId="f2e6ff90-8bf4-4bc8-bed9-6842e9e63bc5" providerId="ADAL" clId="{8959B344-4764-470C-BCBF-863BF0294FF1}" dt="2024-08-13T18:44:29.978" v="144"/>
          <ac:grpSpMkLst>
            <pc:docMk/>
            <pc:sldMk cId="973787018" sldId="417"/>
            <ac:grpSpMk id="20" creationId="{B308B336-8522-B272-3055-5180F853041E}"/>
          </ac:grpSpMkLst>
        </pc:grpChg>
        <pc:grpChg chg="add mod">
          <ac:chgData name="Gordian, Selina" userId="f2e6ff90-8bf4-4bc8-bed9-6842e9e63bc5" providerId="ADAL" clId="{8959B344-4764-470C-BCBF-863BF0294FF1}" dt="2024-08-13T18:44:29.978" v="144"/>
          <ac:grpSpMkLst>
            <pc:docMk/>
            <pc:sldMk cId="973787018" sldId="417"/>
            <ac:grpSpMk id="23" creationId="{169AA933-2FBF-8552-D29D-51E25FCDD710}"/>
          </ac:grpSpMkLst>
        </pc:grpChg>
        <pc:grpChg chg="del">
          <ac:chgData name="Gordian, Selina" userId="f2e6ff90-8bf4-4bc8-bed9-6842e9e63bc5" providerId="ADAL" clId="{8959B344-4764-470C-BCBF-863BF0294FF1}" dt="2024-08-13T18:44:23.830" v="143" actId="478"/>
          <ac:grpSpMkLst>
            <pc:docMk/>
            <pc:sldMk cId="973787018" sldId="417"/>
            <ac:grpSpMk id="34" creationId="{00000000-0000-0000-0000-000000000000}"/>
          </ac:grpSpMkLst>
        </pc:grpChg>
        <pc:grpChg chg="del">
          <ac:chgData name="Gordian, Selina" userId="f2e6ff90-8bf4-4bc8-bed9-6842e9e63bc5" providerId="ADAL" clId="{8959B344-4764-470C-BCBF-863BF0294FF1}" dt="2024-08-13T18:44:23.830" v="143" actId="478"/>
          <ac:grpSpMkLst>
            <pc:docMk/>
            <pc:sldMk cId="973787018" sldId="417"/>
            <ac:grpSpMk id="38" creationId="{00000000-0000-0000-0000-000000000000}"/>
          </ac:grpSpMkLst>
        </pc:grpChg>
        <pc:picChg chg="mod">
          <ac:chgData name="Gordian, Selina" userId="f2e6ff90-8bf4-4bc8-bed9-6842e9e63bc5" providerId="ADAL" clId="{8959B344-4764-470C-BCBF-863BF0294FF1}" dt="2024-08-13T18:45:05.904" v="147" actId="1076"/>
          <ac:picMkLst>
            <pc:docMk/>
            <pc:sldMk cId="973787018" sldId="417"/>
            <ac:picMk id="2"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3"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 creationId="{00000000-0000-0000-0000-000000000000}"/>
          </ac:picMkLst>
        </pc:picChg>
        <pc:picChg chg="mod">
          <ac:chgData name="Gordian, Selina" userId="f2e6ff90-8bf4-4bc8-bed9-6842e9e63bc5" providerId="ADAL" clId="{8959B344-4764-470C-BCBF-863BF0294FF1}" dt="2024-08-13T18:44:57.121" v="146" actId="1076"/>
          <ac:picMkLst>
            <pc:docMk/>
            <pc:sldMk cId="973787018" sldId="417"/>
            <ac:picMk id="12" creationId="{00000000-0000-0000-0000-000000000000}"/>
          </ac:picMkLst>
        </pc:picChg>
        <pc:picChg chg="del">
          <ac:chgData name="Gordian, Selina" userId="f2e6ff90-8bf4-4bc8-bed9-6842e9e63bc5" providerId="ADAL" clId="{8959B344-4764-470C-BCBF-863BF0294FF1}" dt="2024-08-13T18:45:07.233" v="148" actId="478"/>
          <ac:picMkLst>
            <pc:docMk/>
            <pc:sldMk cId="973787018" sldId="417"/>
            <ac:picMk id="15" creationId="{D1347F08-4942-4C86-F43E-3E2ADC9E30D1}"/>
          </ac:picMkLst>
        </pc:picChg>
        <pc:picChg chg="add mod">
          <ac:chgData name="Gordian, Selina" userId="f2e6ff90-8bf4-4bc8-bed9-6842e9e63bc5" providerId="ADAL" clId="{8959B344-4764-470C-BCBF-863BF0294FF1}" dt="2024-08-13T18:43:24.509" v="133" actId="167"/>
          <ac:picMkLst>
            <pc:docMk/>
            <pc:sldMk cId="973787018" sldId="417"/>
            <ac:picMk id="16" creationId="{CB5885BA-E01A-9A64-5805-17C17B1D685E}"/>
          </ac:picMkLst>
        </pc:picChg>
        <pc:picChg chg="add mod">
          <ac:chgData name="Gordian, Selina" userId="f2e6ff90-8bf4-4bc8-bed9-6842e9e63bc5" providerId="ADAL" clId="{8959B344-4764-470C-BCBF-863BF0294FF1}" dt="2024-08-13T18:44:07.417" v="141"/>
          <ac:picMkLst>
            <pc:docMk/>
            <pc:sldMk cId="973787018" sldId="417"/>
            <ac:picMk id="17" creationId="{DF6F41B9-7874-A0F6-96D9-487B8031ABCB}"/>
          </ac:picMkLst>
        </pc:picChg>
        <pc:picChg chg="add mod">
          <ac:chgData name="Gordian, Selina" userId="f2e6ff90-8bf4-4bc8-bed9-6842e9e63bc5" providerId="ADAL" clId="{8959B344-4764-470C-BCBF-863BF0294FF1}" dt="2024-08-13T18:44:07.417" v="141"/>
          <ac:picMkLst>
            <pc:docMk/>
            <pc:sldMk cId="973787018" sldId="417"/>
            <ac:picMk id="18" creationId="{944FB0C5-F1D3-3141-AC13-95AC721C2FA2}"/>
          </ac:picMkLst>
        </pc:picChg>
        <pc:picChg chg="add mod">
          <ac:chgData name="Gordian, Selina" userId="f2e6ff90-8bf4-4bc8-bed9-6842e9e63bc5" providerId="ADAL" clId="{8959B344-4764-470C-BCBF-863BF0294FF1}" dt="2024-08-13T18:44:29.978" v="144"/>
          <ac:picMkLst>
            <pc:docMk/>
            <pc:sldMk cId="973787018" sldId="417"/>
            <ac:picMk id="19" creationId="{63FE681B-B966-49FA-5C9C-8F375F4D60EA}"/>
          </ac:picMkLst>
        </pc:picChg>
        <pc:picChg chg="del">
          <ac:chgData name="Gordian, Selina" userId="f2e6ff90-8bf4-4bc8-bed9-6842e9e63bc5" providerId="ADAL" clId="{8959B344-4764-470C-BCBF-863BF0294FF1}" dt="2024-08-13T18:44:23.830" v="143" actId="478"/>
          <ac:picMkLst>
            <pc:docMk/>
            <pc:sldMk cId="973787018" sldId="417"/>
            <ac:picMk id="33"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36"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1"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2"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3"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4"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5" creationId="{00000000-0000-0000-0000-000000000000}"/>
          </ac:picMkLst>
        </pc:picChg>
        <pc:picChg chg="del">
          <ac:chgData name="Gordian, Selina" userId="f2e6ff90-8bf4-4bc8-bed9-6842e9e63bc5" providerId="ADAL" clId="{8959B344-4764-470C-BCBF-863BF0294FF1}" dt="2024-08-13T18:44:16.139" v="142" actId="478"/>
          <ac:picMkLst>
            <pc:docMk/>
            <pc:sldMk cId="973787018" sldId="417"/>
            <ac:picMk id="46"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7"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8"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49"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0"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1"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2"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3"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4"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5"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6"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7"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58"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0"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1"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2"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3"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4"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5"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6"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7"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8"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69"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1"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2"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3"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4"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5"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6"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7"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8"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79"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80"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81"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82" creationId="{00000000-0000-0000-0000-000000000000}"/>
          </ac:picMkLst>
        </pc:picChg>
        <pc:picChg chg="del">
          <ac:chgData name="Gordian, Selina" userId="f2e6ff90-8bf4-4bc8-bed9-6842e9e63bc5" providerId="ADAL" clId="{8959B344-4764-470C-BCBF-863BF0294FF1}" dt="2024-08-13T18:44:16.139" v="142" actId="478"/>
          <ac:picMkLst>
            <pc:docMk/>
            <pc:sldMk cId="973787018" sldId="417"/>
            <ac:picMk id="93"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95"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109"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126"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127"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1024"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1027"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1029" creationId="{00000000-0000-0000-0000-000000000000}"/>
          </ac:picMkLst>
        </pc:picChg>
        <pc:picChg chg="mod">
          <ac:chgData name="Gordian, Selina" userId="f2e6ff90-8bf4-4bc8-bed9-6842e9e63bc5" providerId="ADAL" clId="{8959B344-4764-470C-BCBF-863BF0294FF1}" dt="2024-08-13T18:45:05.904" v="147" actId="1076"/>
          <ac:picMkLst>
            <pc:docMk/>
            <pc:sldMk cId="973787018" sldId="417"/>
            <ac:picMk id="1031" creationId="{00000000-0000-0000-0000-000000000000}"/>
          </ac:picMkLst>
        </pc:picChg>
        <pc:cxnChg chg="mod">
          <ac:chgData name="Gordian, Selina" userId="f2e6ff90-8bf4-4bc8-bed9-6842e9e63bc5" providerId="ADAL" clId="{8959B344-4764-470C-BCBF-863BF0294FF1}" dt="2024-08-13T18:44:29.978" v="144"/>
          <ac:cxnSpMkLst>
            <pc:docMk/>
            <pc:sldMk cId="973787018" sldId="417"/>
            <ac:cxnSpMk id="21" creationId="{9A32326B-5CCA-0F89-ACAB-D2B7AFFF91A7}"/>
          </ac:cxnSpMkLst>
        </pc:cxnChg>
        <pc:cxnChg chg="mod">
          <ac:chgData name="Gordian, Selina" userId="f2e6ff90-8bf4-4bc8-bed9-6842e9e63bc5" providerId="ADAL" clId="{8959B344-4764-470C-BCBF-863BF0294FF1}" dt="2024-08-13T18:44:29.978" v="144"/>
          <ac:cxnSpMkLst>
            <pc:docMk/>
            <pc:sldMk cId="973787018" sldId="417"/>
            <ac:cxnSpMk id="22" creationId="{5F8F0618-29E3-AAAA-9FAD-F3E7802996BC}"/>
          </ac:cxnSpMkLst>
        </pc:cxnChg>
        <pc:cxnChg chg="mod">
          <ac:chgData name="Gordian, Selina" userId="f2e6ff90-8bf4-4bc8-bed9-6842e9e63bc5" providerId="ADAL" clId="{8959B344-4764-470C-BCBF-863BF0294FF1}" dt="2024-08-13T18:44:29.978" v="144"/>
          <ac:cxnSpMkLst>
            <pc:docMk/>
            <pc:sldMk cId="973787018" sldId="417"/>
            <ac:cxnSpMk id="24" creationId="{3F67E77F-1288-FE88-E5CC-89ABB38F0128}"/>
          </ac:cxnSpMkLst>
        </pc:cxnChg>
        <pc:cxnChg chg="mod">
          <ac:chgData name="Gordian, Selina" userId="f2e6ff90-8bf4-4bc8-bed9-6842e9e63bc5" providerId="ADAL" clId="{8959B344-4764-470C-BCBF-863BF0294FF1}" dt="2024-08-13T18:44:29.978" v="144"/>
          <ac:cxnSpMkLst>
            <pc:docMk/>
            <pc:sldMk cId="973787018" sldId="417"/>
            <ac:cxnSpMk id="25" creationId="{7BC08E96-6FDA-40D6-462F-388D5278EDB2}"/>
          </ac:cxnSpMkLst>
        </pc:cxnChg>
      </pc:sldChg>
      <pc:sldChg chg="addSp delSp modSp mod">
        <pc:chgData name="Gordian, Selina" userId="f2e6ff90-8bf4-4bc8-bed9-6842e9e63bc5" providerId="ADAL" clId="{8959B344-4764-470C-BCBF-863BF0294FF1}" dt="2024-09-05T17:32:40.463" v="6840" actId="20577"/>
        <pc:sldMkLst>
          <pc:docMk/>
          <pc:sldMk cId="1284674407" sldId="418"/>
        </pc:sldMkLst>
        <pc:spChg chg="mod">
          <ac:chgData name="Gordian, Selina" userId="f2e6ff90-8bf4-4bc8-bed9-6842e9e63bc5" providerId="ADAL" clId="{8959B344-4764-470C-BCBF-863BF0294FF1}" dt="2024-08-13T18:57:13.220" v="362" actId="1076"/>
          <ac:spMkLst>
            <pc:docMk/>
            <pc:sldMk cId="1284674407" sldId="418"/>
            <ac:spMk id="3" creationId="{00000000-0000-0000-0000-000000000000}"/>
          </ac:spMkLst>
        </pc:spChg>
        <pc:spChg chg="mod">
          <ac:chgData name="Gordian, Selina" userId="f2e6ff90-8bf4-4bc8-bed9-6842e9e63bc5" providerId="ADAL" clId="{8959B344-4764-470C-BCBF-863BF0294FF1}" dt="2024-09-05T17:32:40.463" v="6840" actId="20577"/>
          <ac:spMkLst>
            <pc:docMk/>
            <pc:sldMk cId="1284674407" sldId="418"/>
            <ac:spMk id="4" creationId="{00000000-0000-0000-0000-000000000000}"/>
          </ac:spMkLst>
        </pc:spChg>
        <pc:spChg chg="mod">
          <ac:chgData name="Gordian, Selina" userId="f2e6ff90-8bf4-4bc8-bed9-6842e9e63bc5" providerId="ADAL" clId="{8959B344-4764-470C-BCBF-863BF0294FF1}" dt="2024-08-13T18:56:18.197" v="356" actId="1076"/>
          <ac:spMkLst>
            <pc:docMk/>
            <pc:sldMk cId="1284674407" sldId="418"/>
            <ac:spMk id="104" creationId="{00000000-0000-0000-0000-000000000000}"/>
          </ac:spMkLst>
        </pc:spChg>
        <pc:grpChg chg="del">
          <ac:chgData name="Gordian, Selina" userId="f2e6ff90-8bf4-4bc8-bed9-6842e9e63bc5" providerId="ADAL" clId="{8959B344-4764-470C-BCBF-863BF0294FF1}" dt="2024-08-13T18:45:11.781" v="150" actId="478"/>
          <ac:grpSpMkLst>
            <pc:docMk/>
            <pc:sldMk cId="1284674407" sldId="418"/>
            <ac:grpSpMk id="6" creationId="{A4CE0684-D6E7-A17A-5E25-E857FAA82C4F}"/>
          </ac:grpSpMkLst>
        </pc:grpChg>
        <pc:grpChg chg="mod">
          <ac:chgData name="Gordian, Selina" userId="f2e6ff90-8bf4-4bc8-bed9-6842e9e63bc5" providerId="ADAL" clId="{8959B344-4764-470C-BCBF-863BF0294FF1}" dt="2024-08-13T18:43:54.407" v="136" actId="1076"/>
          <ac:grpSpMkLst>
            <pc:docMk/>
            <pc:sldMk cId="1284674407" sldId="418"/>
            <ac:grpSpMk id="34" creationId="{00000000-0000-0000-0000-000000000000}"/>
          </ac:grpSpMkLst>
        </pc:grpChg>
        <pc:grpChg chg="mod">
          <ac:chgData name="Gordian, Selina" userId="f2e6ff90-8bf4-4bc8-bed9-6842e9e63bc5" providerId="ADAL" clId="{8959B344-4764-470C-BCBF-863BF0294FF1}" dt="2024-08-13T18:43:54.407" v="136" actId="1076"/>
          <ac:grpSpMkLst>
            <pc:docMk/>
            <pc:sldMk cId="1284674407" sldId="418"/>
            <ac:grpSpMk id="38" creationId="{00000000-0000-0000-0000-000000000000}"/>
          </ac:grpSpMkLst>
        </pc:grpChg>
        <pc:grpChg chg="mod">
          <ac:chgData name="Gordian, Selina" userId="f2e6ff90-8bf4-4bc8-bed9-6842e9e63bc5" providerId="ADAL" clId="{8959B344-4764-470C-BCBF-863BF0294FF1}" dt="2024-08-13T18:57:13.220" v="362" actId="1076"/>
          <ac:grpSpMkLst>
            <pc:docMk/>
            <pc:sldMk cId="1284674407" sldId="418"/>
            <ac:grpSpMk id="60" creationId="{00000000-0000-0000-0000-000000000000}"/>
          </ac:grpSpMkLst>
        </pc:grpChg>
        <pc:grpChg chg="add del mod">
          <ac:chgData name="Gordian, Selina" userId="f2e6ff90-8bf4-4bc8-bed9-6842e9e63bc5" providerId="ADAL" clId="{8959B344-4764-470C-BCBF-863BF0294FF1}" dt="2024-08-13T18:57:54.556" v="371" actId="1076"/>
          <ac:grpSpMkLst>
            <pc:docMk/>
            <pc:sldMk cId="1284674407" sldId="418"/>
            <ac:grpSpMk id="1036" creationId="{00000000-0000-0000-0000-000000000000}"/>
          </ac:grpSpMkLst>
        </pc:grpChg>
        <pc:picChg chg="mod">
          <ac:chgData name="Gordian, Selina" userId="f2e6ff90-8bf4-4bc8-bed9-6842e9e63bc5" providerId="ADAL" clId="{8959B344-4764-470C-BCBF-863BF0294FF1}" dt="2024-08-13T18:55:50.968" v="347" actId="1076"/>
          <ac:picMkLst>
            <pc:docMk/>
            <pc:sldMk cId="1284674407" sldId="418"/>
            <ac:picMk id="2" creationId="{00000000-0000-0000-0000-000000000000}"/>
          </ac:picMkLst>
        </pc:picChg>
        <pc:picChg chg="del">
          <ac:chgData name="Gordian, Selina" userId="f2e6ff90-8bf4-4bc8-bed9-6842e9e63bc5" providerId="ADAL" clId="{8959B344-4764-470C-BCBF-863BF0294FF1}" dt="2024-08-13T18:43:11.860" v="131" actId="478"/>
          <ac:picMkLst>
            <pc:docMk/>
            <pc:sldMk cId="1284674407" sldId="418"/>
            <ac:picMk id="9" creationId="{9EB18862-1630-DA6E-AF6A-25D111BC8FD7}"/>
          </ac:picMkLst>
        </pc:picChg>
        <pc:picChg chg="add mod">
          <ac:chgData name="Gordian, Selina" userId="f2e6ff90-8bf4-4bc8-bed9-6842e9e63bc5" providerId="ADAL" clId="{8959B344-4764-470C-BCBF-863BF0294FF1}" dt="2024-08-13T18:43:39.144" v="135" actId="167"/>
          <ac:picMkLst>
            <pc:docMk/>
            <pc:sldMk cId="1284674407" sldId="418"/>
            <ac:picMk id="10" creationId="{9AD44789-D4DA-ACFF-2537-C02E2F4CF3E9}"/>
          </ac:picMkLst>
        </pc:picChg>
        <pc:picChg chg="mod">
          <ac:chgData name="Gordian, Selina" userId="f2e6ff90-8bf4-4bc8-bed9-6842e9e63bc5" providerId="ADAL" clId="{8959B344-4764-470C-BCBF-863BF0294FF1}" dt="2024-08-13T18:43:54.407" v="136" actId="1076"/>
          <ac:picMkLst>
            <pc:docMk/>
            <pc:sldMk cId="1284674407" sldId="418"/>
            <ac:picMk id="33"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36"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41"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42"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44"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45" creationId="{00000000-0000-0000-0000-000000000000}"/>
          </ac:picMkLst>
        </pc:picChg>
        <pc:picChg chg="mod">
          <ac:chgData name="Gordian, Selina" userId="f2e6ff90-8bf4-4bc8-bed9-6842e9e63bc5" providerId="ADAL" clId="{8959B344-4764-470C-BCBF-863BF0294FF1}" dt="2024-08-13T18:57:16.189" v="363" actId="1076"/>
          <ac:picMkLst>
            <pc:docMk/>
            <pc:sldMk cId="1284674407" sldId="418"/>
            <ac:picMk id="46"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47"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49"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0"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1"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2"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3"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4"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5"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6"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58" creationId="{00000000-0000-0000-0000-000000000000}"/>
          </ac:picMkLst>
        </pc:picChg>
        <pc:picChg chg="mod">
          <ac:chgData name="Gordian, Selina" userId="f2e6ff90-8bf4-4bc8-bed9-6842e9e63bc5" providerId="ADAL" clId="{8959B344-4764-470C-BCBF-863BF0294FF1}" dt="2024-08-13T18:57:13.220" v="362" actId="1076"/>
          <ac:picMkLst>
            <pc:docMk/>
            <pc:sldMk cId="1284674407" sldId="418"/>
            <ac:picMk id="59"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1"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2"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3"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4"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5"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6"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7"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8"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69"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1"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2"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3"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4"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5"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6"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7"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8"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79"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80"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81"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82" creationId="{00000000-0000-0000-0000-000000000000}"/>
          </ac:picMkLst>
        </pc:picChg>
        <pc:picChg chg="mod">
          <ac:chgData name="Gordian, Selina" userId="f2e6ff90-8bf4-4bc8-bed9-6842e9e63bc5" providerId="ADAL" clId="{8959B344-4764-470C-BCBF-863BF0294FF1}" dt="2024-08-13T18:57:18.399" v="364" actId="1076"/>
          <ac:picMkLst>
            <pc:docMk/>
            <pc:sldMk cId="1284674407" sldId="418"/>
            <ac:picMk id="93"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95" creationId="{00000000-0000-0000-0000-000000000000}"/>
          </ac:picMkLst>
        </pc:picChg>
        <pc:picChg chg="mod">
          <ac:chgData name="Gordian, Selina" userId="f2e6ff90-8bf4-4bc8-bed9-6842e9e63bc5" providerId="ADAL" clId="{8959B344-4764-470C-BCBF-863BF0294FF1}" dt="2024-08-13T18:57:13.220" v="362" actId="1076"/>
          <ac:picMkLst>
            <pc:docMk/>
            <pc:sldMk cId="1284674407" sldId="418"/>
            <ac:picMk id="101" creationId="{00000000-0000-0000-0000-000000000000}"/>
          </ac:picMkLst>
        </pc:picChg>
        <pc:picChg chg="mod">
          <ac:chgData name="Gordian, Selina" userId="f2e6ff90-8bf4-4bc8-bed9-6842e9e63bc5" providerId="ADAL" clId="{8959B344-4764-470C-BCBF-863BF0294FF1}" dt="2024-08-13T18:57:13.220" v="362" actId="1076"/>
          <ac:picMkLst>
            <pc:docMk/>
            <pc:sldMk cId="1284674407" sldId="418"/>
            <ac:picMk id="102" creationId="{00000000-0000-0000-0000-000000000000}"/>
          </ac:picMkLst>
        </pc:picChg>
        <pc:picChg chg="mod">
          <ac:chgData name="Gordian, Selina" userId="f2e6ff90-8bf4-4bc8-bed9-6842e9e63bc5" providerId="ADAL" clId="{8959B344-4764-470C-BCBF-863BF0294FF1}" dt="2024-08-13T18:56:31.238" v="359" actId="1076"/>
          <ac:picMkLst>
            <pc:docMk/>
            <pc:sldMk cId="1284674407" sldId="418"/>
            <ac:picMk id="103"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126"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127"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1024"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1027" creationId="{00000000-0000-0000-0000-000000000000}"/>
          </ac:picMkLst>
        </pc:picChg>
        <pc:picChg chg="mod">
          <ac:chgData name="Gordian, Selina" userId="f2e6ff90-8bf4-4bc8-bed9-6842e9e63bc5" providerId="ADAL" clId="{8959B344-4764-470C-BCBF-863BF0294FF1}" dt="2024-08-13T18:55:59.359" v="348" actId="1076"/>
          <ac:picMkLst>
            <pc:docMk/>
            <pc:sldMk cId="1284674407" sldId="418"/>
            <ac:picMk id="1029" creationId="{00000000-0000-0000-0000-000000000000}"/>
          </ac:picMkLst>
        </pc:picChg>
        <pc:picChg chg="mod">
          <ac:chgData name="Gordian, Selina" userId="f2e6ff90-8bf4-4bc8-bed9-6842e9e63bc5" providerId="ADAL" clId="{8959B344-4764-470C-BCBF-863BF0294FF1}" dt="2024-08-13T18:55:50.968" v="347" actId="1076"/>
          <ac:picMkLst>
            <pc:docMk/>
            <pc:sldMk cId="1284674407" sldId="418"/>
            <ac:picMk id="1031" creationId="{00000000-0000-0000-0000-000000000000}"/>
          </ac:picMkLst>
        </pc:picChg>
        <pc:cxnChg chg="mod">
          <ac:chgData name="Gordian, Selina" userId="f2e6ff90-8bf4-4bc8-bed9-6842e9e63bc5" providerId="ADAL" clId="{8959B344-4764-470C-BCBF-863BF0294FF1}" dt="2024-08-13T18:57:13.220" v="362" actId="1076"/>
          <ac:cxnSpMkLst>
            <pc:docMk/>
            <pc:sldMk cId="1284674407" sldId="418"/>
            <ac:cxnSpMk id="5" creationId="{00000000-0000-0000-0000-000000000000}"/>
          </ac:cxnSpMkLst>
        </pc:cxnChg>
        <pc:cxnChg chg="mod">
          <ac:chgData name="Gordian, Selina" userId="f2e6ff90-8bf4-4bc8-bed9-6842e9e63bc5" providerId="ADAL" clId="{8959B344-4764-470C-BCBF-863BF0294FF1}" dt="2024-08-13T18:43:54.407" v="136" actId="1076"/>
          <ac:cxnSpMkLst>
            <pc:docMk/>
            <pc:sldMk cId="1284674407" sldId="418"/>
            <ac:cxnSpMk id="35" creationId="{00000000-0000-0000-0000-000000000000}"/>
          </ac:cxnSpMkLst>
        </pc:cxnChg>
        <pc:cxnChg chg="mod">
          <ac:chgData name="Gordian, Selina" userId="f2e6ff90-8bf4-4bc8-bed9-6842e9e63bc5" providerId="ADAL" clId="{8959B344-4764-470C-BCBF-863BF0294FF1}" dt="2024-08-13T18:43:54.407" v="136" actId="1076"/>
          <ac:cxnSpMkLst>
            <pc:docMk/>
            <pc:sldMk cId="1284674407" sldId="418"/>
            <ac:cxnSpMk id="37" creationId="{00000000-0000-0000-0000-000000000000}"/>
          </ac:cxnSpMkLst>
        </pc:cxnChg>
        <pc:cxnChg chg="mod">
          <ac:chgData name="Gordian, Selina" userId="f2e6ff90-8bf4-4bc8-bed9-6842e9e63bc5" providerId="ADAL" clId="{8959B344-4764-470C-BCBF-863BF0294FF1}" dt="2024-08-13T18:43:54.407" v="136" actId="1076"/>
          <ac:cxnSpMkLst>
            <pc:docMk/>
            <pc:sldMk cId="1284674407" sldId="418"/>
            <ac:cxnSpMk id="39" creationId="{00000000-0000-0000-0000-000000000000}"/>
          </ac:cxnSpMkLst>
        </pc:cxnChg>
        <pc:cxnChg chg="mod">
          <ac:chgData name="Gordian, Selina" userId="f2e6ff90-8bf4-4bc8-bed9-6842e9e63bc5" providerId="ADAL" clId="{8959B344-4764-470C-BCBF-863BF0294FF1}" dt="2024-08-13T18:43:54.407" v="136" actId="1076"/>
          <ac:cxnSpMkLst>
            <pc:docMk/>
            <pc:sldMk cId="1284674407" sldId="418"/>
            <ac:cxnSpMk id="40" creationId="{00000000-0000-0000-0000-000000000000}"/>
          </ac:cxnSpMkLst>
        </pc:cxnChg>
        <pc:cxnChg chg="mod">
          <ac:chgData name="Gordian, Selina" userId="f2e6ff90-8bf4-4bc8-bed9-6842e9e63bc5" providerId="ADAL" clId="{8959B344-4764-470C-BCBF-863BF0294FF1}" dt="2024-08-13T18:56:25.327" v="358" actId="1076"/>
          <ac:cxnSpMkLst>
            <pc:docMk/>
            <pc:sldMk cId="1284674407" sldId="418"/>
            <ac:cxnSpMk id="105" creationId="{00000000-0000-0000-0000-000000000000}"/>
          </ac:cxnSpMkLst>
        </pc:cxnChg>
      </pc:sldChg>
      <pc:sldChg chg="addSp delSp modSp del mod">
        <pc:chgData name="Gordian, Selina" userId="f2e6ff90-8bf4-4bc8-bed9-6842e9e63bc5" providerId="ADAL" clId="{8959B344-4764-470C-BCBF-863BF0294FF1}" dt="2024-08-13T19:05:37.163" v="403" actId="47"/>
        <pc:sldMkLst>
          <pc:docMk/>
          <pc:sldMk cId="2842686052" sldId="422"/>
        </pc:sldMkLst>
        <pc:picChg chg="mod">
          <ac:chgData name="Gordian, Selina" userId="f2e6ff90-8bf4-4bc8-bed9-6842e9e63bc5" providerId="ADAL" clId="{8959B344-4764-470C-BCBF-863BF0294FF1}" dt="2024-08-13T16:37:06.490" v="26" actId="1076"/>
          <ac:picMkLst>
            <pc:docMk/>
            <pc:sldMk cId="2842686052" sldId="422"/>
            <ac:picMk id="6" creationId="{23ED7C75-6BFB-32CB-5F31-C22090A30627}"/>
          </ac:picMkLst>
        </pc:picChg>
        <pc:picChg chg="add del mod">
          <ac:chgData name="Gordian, Selina" userId="f2e6ff90-8bf4-4bc8-bed9-6842e9e63bc5" providerId="ADAL" clId="{8959B344-4764-470C-BCBF-863BF0294FF1}" dt="2024-08-13T15:49:31.072" v="12" actId="478"/>
          <ac:picMkLst>
            <pc:docMk/>
            <pc:sldMk cId="2842686052" sldId="422"/>
            <ac:picMk id="1026" creationId="{E09472DB-CF84-A597-FB5F-092AADF0A0CD}"/>
          </ac:picMkLst>
        </pc:picChg>
      </pc:sldChg>
      <pc:sldChg chg="modSp mod ord setBg modAnim">
        <pc:chgData name="Gordian, Selina" userId="f2e6ff90-8bf4-4bc8-bed9-6842e9e63bc5" providerId="ADAL" clId="{8959B344-4764-470C-BCBF-863BF0294FF1}" dt="2024-09-05T17:36:39.272" v="6862"/>
        <pc:sldMkLst>
          <pc:docMk/>
          <pc:sldMk cId="1882987789" sldId="423"/>
        </pc:sldMkLst>
        <pc:spChg chg="mod">
          <ac:chgData name="Gordian, Selina" userId="f2e6ff90-8bf4-4bc8-bed9-6842e9e63bc5" providerId="ADAL" clId="{8959B344-4764-470C-BCBF-863BF0294FF1}" dt="2024-09-05T16:13:53.594" v="6420" actId="403"/>
          <ac:spMkLst>
            <pc:docMk/>
            <pc:sldMk cId="1882987789" sldId="423"/>
            <ac:spMk id="2" creationId="{5C44B998-8739-A5DD-FBE5-194EF5FFBE51}"/>
          </ac:spMkLst>
        </pc:spChg>
        <pc:grpChg chg="mod">
          <ac:chgData name="Gordian, Selina" userId="f2e6ff90-8bf4-4bc8-bed9-6842e9e63bc5" providerId="ADAL" clId="{8959B344-4764-470C-BCBF-863BF0294FF1}" dt="2024-08-26T17:16:55.677" v="5739" actId="1076"/>
          <ac:grpSpMkLst>
            <pc:docMk/>
            <pc:sldMk cId="1882987789" sldId="423"/>
            <ac:grpSpMk id="3" creationId="{184F4BB2-BB0D-A846-386D-E582A0C9C58F}"/>
          </ac:grpSpMkLst>
        </pc:grpChg>
        <pc:grpChg chg="mod">
          <ac:chgData name="Gordian, Selina" userId="f2e6ff90-8bf4-4bc8-bed9-6842e9e63bc5" providerId="ADAL" clId="{8959B344-4764-470C-BCBF-863BF0294FF1}" dt="2024-08-26T17:17:02.499" v="5741" actId="1076"/>
          <ac:grpSpMkLst>
            <pc:docMk/>
            <pc:sldMk cId="1882987789" sldId="423"/>
            <ac:grpSpMk id="42" creationId="{E3AF5EC7-157E-1E3D-B675-FD4FD9FE6C7C}"/>
          </ac:grpSpMkLst>
        </pc:grpChg>
      </pc:sldChg>
      <pc:sldChg chg="delSp modSp mod setBg">
        <pc:chgData name="Gordian, Selina" userId="f2e6ff90-8bf4-4bc8-bed9-6842e9e63bc5" providerId="ADAL" clId="{8959B344-4764-470C-BCBF-863BF0294FF1}" dt="2024-09-10T13:58:37.419" v="7240" actId="14100"/>
        <pc:sldMkLst>
          <pc:docMk/>
          <pc:sldMk cId="1662712284" sldId="424"/>
        </pc:sldMkLst>
        <pc:spChg chg="mod">
          <ac:chgData name="Gordian, Selina" userId="f2e6ff90-8bf4-4bc8-bed9-6842e9e63bc5" providerId="ADAL" clId="{8959B344-4764-470C-BCBF-863BF0294FF1}" dt="2024-09-05T16:19:29.264" v="6483" actId="403"/>
          <ac:spMkLst>
            <pc:docMk/>
            <pc:sldMk cId="1662712284" sldId="424"/>
            <ac:spMk id="2" creationId="{2747F54F-3C8C-E3F9-EB5C-4B17EF4D4CC5}"/>
          </ac:spMkLst>
        </pc:spChg>
        <pc:spChg chg="mod">
          <ac:chgData name="Gordian, Selina" userId="f2e6ff90-8bf4-4bc8-bed9-6842e9e63bc5" providerId="ADAL" clId="{8959B344-4764-470C-BCBF-863BF0294FF1}" dt="2024-09-10T13:58:37.419" v="7240" actId="14100"/>
          <ac:spMkLst>
            <pc:docMk/>
            <pc:sldMk cId="1662712284" sldId="424"/>
            <ac:spMk id="3" creationId="{21309D76-7E4E-800E-E155-C3711E38F077}"/>
          </ac:spMkLst>
        </pc:spChg>
        <pc:spChg chg="del">
          <ac:chgData name="Gordian, Selina" userId="f2e6ff90-8bf4-4bc8-bed9-6842e9e63bc5" providerId="ADAL" clId="{8959B344-4764-470C-BCBF-863BF0294FF1}" dt="2024-08-26T17:10:50.376" v="5698" actId="478"/>
          <ac:spMkLst>
            <pc:docMk/>
            <pc:sldMk cId="1662712284" sldId="424"/>
            <ac:spMk id="7" creationId="{8077238D-A3A1-05B6-F69F-17160676450C}"/>
          </ac:spMkLst>
        </pc:spChg>
        <pc:picChg chg="mod">
          <ac:chgData name="Gordian, Selina" userId="f2e6ff90-8bf4-4bc8-bed9-6842e9e63bc5" providerId="ADAL" clId="{8959B344-4764-470C-BCBF-863BF0294FF1}" dt="2024-08-26T17:11:41.043" v="5724" actId="1076"/>
          <ac:picMkLst>
            <pc:docMk/>
            <pc:sldMk cId="1662712284" sldId="424"/>
            <ac:picMk id="6" creationId="{7BFD891C-9396-829D-F5B4-6A2685D27B4B}"/>
          </ac:picMkLst>
        </pc:picChg>
      </pc:sldChg>
      <pc:sldChg chg="modSp mod setBg">
        <pc:chgData name="Gordian, Selina" userId="f2e6ff90-8bf4-4bc8-bed9-6842e9e63bc5" providerId="ADAL" clId="{8959B344-4764-470C-BCBF-863BF0294FF1}" dt="2024-09-10T13:59:13.401" v="7243" actId="403"/>
        <pc:sldMkLst>
          <pc:docMk/>
          <pc:sldMk cId="2499092857" sldId="425"/>
        </pc:sldMkLst>
        <pc:spChg chg="mod">
          <ac:chgData name="Gordian, Selina" userId="f2e6ff90-8bf4-4bc8-bed9-6842e9e63bc5" providerId="ADAL" clId="{8959B344-4764-470C-BCBF-863BF0294FF1}" dt="2024-09-05T16:19:33.023" v="6485" actId="403"/>
          <ac:spMkLst>
            <pc:docMk/>
            <pc:sldMk cId="2499092857" sldId="425"/>
            <ac:spMk id="2" creationId="{9D51C7F0-DD2A-797B-04FA-3FF18D9ECF31}"/>
          </ac:spMkLst>
        </pc:spChg>
        <pc:spChg chg="mod">
          <ac:chgData name="Gordian, Selina" userId="f2e6ff90-8bf4-4bc8-bed9-6842e9e63bc5" providerId="ADAL" clId="{8959B344-4764-470C-BCBF-863BF0294FF1}" dt="2024-09-10T13:59:13.401" v="7243" actId="403"/>
          <ac:spMkLst>
            <pc:docMk/>
            <pc:sldMk cId="2499092857" sldId="425"/>
            <ac:spMk id="3" creationId="{C5DBE651-9C7F-AB08-AC63-D2F84D6DEA54}"/>
          </ac:spMkLst>
        </pc:spChg>
      </pc:sldChg>
      <pc:sldChg chg="modSp mod setBg">
        <pc:chgData name="Gordian, Selina" userId="f2e6ff90-8bf4-4bc8-bed9-6842e9e63bc5" providerId="ADAL" clId="{8959B344-4764-470C-BCBF-863BF0294FF1}" dt="2024-09-16T20:43:14.392" v="7510"/>
        <pc:sldMkLst>
          <pc:docMk/>
          <pc:sldMk cId="4066417584" sldId="426"/>
        </pc:sldMkLst>
        <pc:spChg chg="mod">
          <ac:chgData name="Gordian, Selina" userId="f2e6ff90-8bf4-4bc8-bed9-6842e9e63bc5" providerId="ADAL" clId="{8959B344-4764-470C-BCBF-863BF0294FF1}" dt="2024-09-05T16:19:50.627" v="6491" actId="403"/>
          <ac:spMkLst>
            <pc:docMk/>
            <pc:sldMk cId="4066417584" sldId="426"/>
            <ac:spMk id="2" creationId="{89E4923B-581E-4C77-88A4-E63FC4A6ED2B}"/>
          </ac:spMkLst>
        </pc:spChg>
        <pc:spChg chg="mod">
          <ac:chgData name="Gordian, Selina" userId="f2e6ff90-8bf4-4bc8-bed9-6842e9e63bc5" providerId="ADAL" clId="{8959B344-4764-470C-BCBF-863BF0294FF1}" dt="2024-08-20T19:28:44.410" v="4980" actId="20577"/>
          <ac:spMkLst>
            <pc:docMk/>
            <pc:sldMk cId="4066417584" sldId="426"/>
            <ac:spMk id="3" creationId="{CF1820C5-7FAD-2807-8F97-3D588A31A28C}"/>
          </ac:spMkLst>
        </pc:spChg>
        <pc:graphicFrameChg chg="mod modGraphic">
          <ac:chgData name="Gordian, Selina" userId="f2e6ff90-8bf4-4bc8-bed9-6842e9e63bc5" providerId="ADAL" clId="{8959B344-4764-470C-BCBF-863BF0294FF1}" dt="2024-09-16T20:43:14.392" v="7510"/>
          <ac:graphicFrameMkLst>
            <pc:docMk/>
            <pc:sldMk cId="4066417584" sldId="426"/>
            <ac:graphicFrameMk id="4" creationId="{C50A78F2-B71A-E736-363D-AA763F50EA47}"/>
          </ac:graphicFrameMkLst>
        </pc:graphicFrameChg>
      </pc:sldChg>
      <pc:sldChg chg="modSp mod setBg">
        <pc:chgData name="Gordian, Selina" userId="f2e6ff90-8bf4-4bc8-bed9-6842e9e63bc5" providerId="ADAL" clId="{8959B344-4764-470C-BCBF-863BF0294FF1}" dt="2024-09-05T17:56:26.333" v="6984" actId="255"/>
        <pc:sldMkLst>
          <pc:docMk/>
          <pc:sldMk cId="1760127431" sldId="427"/>
        </pc:sldMkLst>
        <pc:spChg chg="mod">
          <ac:chgData name="Gordian, Selina" userId="f2e6ff90-8bf4-4bc8-bed9-6842e9e63bc5" providerId="ADAL" clId="{8959B344-4764-470C-BCBF-863BF0294FF1}" dt="2024-09-05T16:19:43.246" v="6489" actId="403"/>
          <ac:spMkLst>
            <pc:docMk/>
            <pc:sldMk cId="1760127431" sldId="427"/>
            <ac:spMk id="2" creationId="{5F7A27FC-BA9F-3890-1FE4-B82C79EB1FAD}"/>
          </ac:spMkLst>
        </pc:spChg>
        <pc:spChg chg="mod">
          <ac:chgData name="Gordian, Selina" userId="f2e6ff90-8bf4-4bc8-bed9-6842e9e63bc5" providerId="ADAL" clId="{8959B344-4764-470C-BCBF-863BF0294FF1}" dt="2024-09-05T17:56:26.333" v="6984" actId="255"/>
          <ac:spMkLst>
            <pc:docMk/>
            <pc:sldMk cId="1760127431" sldId="427"/>
            <ac:spMk id="3" creationId="{0FA10347-0A95-8673-F470-A10E07D1078B}"/>
          </ac:spMkLst>
        </pc:spChg>
      </pc:sldChg>
      <pc:sldChg chg="setBg">
        <pc:chgData name="Gordian, Selina" userId="f2e6ff90-8bf4-4bc8-bed9-6842e9e63bc5" providerId="ADAL" clId="{8959B344-4764-470C-BCBF-863BF0294FF1}" dt="2024-08-13T19:06:38.526" v="404"/>
        <pc:sldMkLst>
          <pc:docMk/>
          <pc:sldMk cId="1287458759" sldId="428"/>
        </pc:sldMkLst>
      </pc:sldChg>
      <pc:sldChg chg="modSp mod">
        <pc:chgData name="Gordian, Selina" userId="f2e6ff90-8bf4-4bc8-bed9-6842e9e63bc5" providerId="ADAL" clId="{8959B344-4764-470C-BCBF-863BF0294FF1}" dt="2024-08-14T17:20:19.325" v="1816" actId="1076"/>
        <pc:sldMkLst>
          <pc:docMk/>
          <pc:sldMk cId="3982487760" sldId="430"/>
        </pc:sldMkLst>
        <pc:spChg chg="mod">
          <ac:chgData name="Gordian, Selina" userId="f2e6ff90-8bf4-4bc8-bed9-6842e9e63bc5" providerId="ADAL" clId="{8959B344-4764-470C-BCBF-863BF0294FF1}" dt="2024-08-14T17:20:19.325" v="1816" actId="1076"/>
          <ac:spMkLst>
            <pc:docMk/>
            <pc:sldMk cId="3982487760" sldId="430"/>
            <ac:spMk id="2" creationId="{21C83C7A-5B4C-B889-2856-D03A63BBAF7C}"/>
          </ac:spMkLst>
        </pc:spChg>
      </pc:sldChg>
      <pc:sldChg chg="modSp mod">
        <pc:chgData name="Gordian, Selina" userId="f2e6ff90-8bf4-4bc8-bed9-6842e9e63bc5" providerId="ADAL" clId="{8959B344-4764-470C-BCBF-863BF0294FF1}" dt="2024-09-04T18:18:23.632" v="6277" actId="14100"/>
        <pc:sldMkLst>
          <pc:docMk/>
          <pc:sldMk cId="2028343020" sldId="431"/>
        </pc:sldMkLst>
        <pc:spChg chg="mod">
          <ac:chgData name="Gordian, Selina" userId="f2e6ff90-8bf4-4bc8-bed9-6842e9e63bc5" providerId="ADAL" clId="{8959B344-4764-470C-BCBF-863BF0294FF1}" dt="2024-09-04T18:18:23.632" v="6277" actId="14100"/>
          <ac:spMkLst>
            <pc:docMk/>
            <pc:sldMk cId="2028343020" sldId="431"/>
            <ac:spMk id="2" creationId="{28E54553-9C59-50AA-7E9C-CADD5C19E919}"/>
          </ac:spMkLst>
        </pc:spChg>
      </pc:sldChg>
      <pc:sldChg chg="addSp delSp modSp mod">
        <pc:chgData name="Gordian, Selina" userId="f2e6ff90-8bf4-4bc8-bed9-6842e9e63bc5" providerId="ADAL" clId="{8959B344-4764-470C-BCBF-863BF0294FF1}" dt="2024-09-04T18:17:53.852" v="6251" actId="20577"/>
        <pc:sldMkLst>
          <pc:docMk/>
          <pc:sldMk cId="3471812275" sldId="432"/>
        </pc:sldMkLst>
        <pc:spChg chg="mod">
          <ac:chgData name="Gordian, Selina" userId="f2e6ff90-8bf4-4bc8-bed9-6842e9e63bc5" providerId="ADAL" clId="{8959B344-4764-470C-BCBF-863BF0294FF1}" dt="2024-09-04T18:17:53.852" v="6251" actId="20577"/>
          <ac:spMkLst>
            <pc:docMk/>
            <pc:sldMk cId="3471812275" sldId="432"/>
            <ac:spMk id="2" creationId="{9D707B41-47F1-A6FC-FF79-8DFA00C55AD7}"/>
          </ac:spMkLst>
        </pc:spChg>
        <pc:picChg chg="add mod">
          <ac:chgData name="Gordian, Selina" userId="f2e6ff90-8bf4-4bc8-bed9-6842e9e63bc5" providerId="ADAL" clId="{8959B344-4764-470C-BCBF-863BF0294FF1}" dt="2024-08-13T20:27:25.290" v="444" actId="167"/>
          <ac:picMkLst>
            <pc:docMk/>
            <pc:sldMk cId="3471812275" sldId="432"/>
            <ac:picMk id="3" creationId="{1D4A0CD3-F324-E135-3447-DCB2AAE93AD9}"/>
          </ac:picMkLst>
        </pc:picChg>
        <pc:picChg chg="add del mod">
          <ac:chgData name="Gordian, Selina" userId="f2e6ff90-8bf4-4bc8-bed9-6842e9e63bc5" providerId="ADAL" clId="{8959B344-4764-470C-BCBF-863BF0294FF1}" dt="2024-08-13T20:27:42.567" v="447" actId="1076"/>
          <ac:picMkLst>
            <pc:docMk/>
            <pc:sldMk cId="3471812275" sldId="432"/>
            <ac:picMk id="5" creationId="{E88526F6-53C8-60F2-20DD-6F3576CD85B1}"/>
          </ac:picMkLst>
        </pc:picChg>
      </pc:sldChg>
      <pc:sldChg chg="modSp mod">
        <pc:chgData name="Gordian, Selina" userId="f2e6ff90-8bf4-4bc8-bed9-6842e9e63bc5" providerId="ADAL" clId="{8959B344-4764-470C-BCBF-863BF0294FF1}" dt="2024-09-04T18:18:08.073" v="6267" actId="20577"/>
        <pc:sldMkLst>
          <pc:docMk/>
          <pc:sldMk cId="2719604669" sldId="433"/>
        </pc:sldMkLst>
        <pc:spChg chg="mod">
          <ac:chgData name="Gordian, Selina" userId="f2e6ff90-8bf4-4bc8-bed9-6842e9e63bc5" providerId="ADAL" clId="{8959B344-4764-470C-BCBF-863BF0294FF1}" dt="2024-09-04T18:18:08.073" v="6267" actId="20577"/>
          <ac:spMkLst>
            <pc:docMk/>
            <pc:sldMk cId="2719604669" sldId="433"/>
            <ac:spMk id="2" creationId="{8EABF047-BC69-0F19-B0C1-C01EEACABB61}"/>
          </ac:spMkLst>
        </pc:spChg>
      </pc:sldChg>
      <pc:sldChg chg="addSp delSp modSp mod setBg">
        <pc:chgData name="Gordian, Selina" userId="f2e6ff90-8bf4-4bc8-bed9-6842e9e63bc5" providerId="ADAL" clId="{8959B344-4764-470C-BCBF-863BF0294FF1}" dt="2024-09-05T16:18:11.900" v="6456" actId="403"/>
        <pc:sldMkLst>
          <pc:docMk/>
          <pc:sldMk cId="3398693480" sldId="434"/>
        </pc:sldMkLst>
        <pc:spChg chg="mod">
          <ac:chgData name="Gordian, Selina" userId="f2e6ff90-8bf4-4bc8-bed9-6842e9e63bc5" providerId="ADAL" clId="{8959B344-4764-470C-BCBF-863BF0294FF1}" dt="2024-09-05T16:18:11.900" v="6456" actId="403"/>
          <ac:spMkLst>
            <pc:docMk/>
            <pc:sldMk cId="3398693480" sldId="434"/>
            <ac:spMk id="2" creationId="{C8BDFCF7-9C52-4D8D-E145-19C21E199D7F}"/>
          </ac:spMkLst>
        </pc:spChg>
        <pc:spChg chg="mod ord">
          <ac:chgData name="Gordian, Selina" userId="f2e6ff90-8bf4-4bc8-bed9-6842e9e63bc5" providerId="ADAL" clId="{8959B344-4764-470C-BCBF-863BF0294FF1}" dt="2024-09-04T18:23:07.741" v="6324" actId="167"/>
          <ac:spMkLst>
            <pc:docMk/>
            <pc:sldMk cId="3398693480" sldId="434"/>
            <ac:spMk id="4" creationId="{A97C1EF5-EC53-3572-8DBF-0CF6A697728B}"/>
          </ac:spMkLst>
        </pc:spChg>
        <pc:spChg chg="add del mod">
          <ac:chgData name="Gordian, Selina" userId="f2e6ff90-8bf4-4bc8-bed9-6842e9e63bc5" providerId="ADAL" clId="{8959B344-4764-470C-BCBF-863BF0294FF1}" dt="2024-09-04T18:23:11.217" v="6326" actId="478"/>
          <ac:spMkLst>
            <pc:docMk/>
            <pc:sldMk cId="3398693480" sldId="434"/>
            <ac:spMk id="9" creationId="{9C6C8918-5CA5-5B7D-3F39-1B9E6158F543}"/>
          </ac:spMkLst>
        </pc:spChg>
        <pc:grpChg chg="mod">
          <ac:chgData name="Gordian, Selina" userId="f2e6ff90-8bf4-4bc8-bed9-6842e9e63bc5" providerId="ADAL" clId="{8959B344-4764-470C-BCBF-863BF0294FF1}" dt="2024-09-04T18:22:52.517" v="6320" actId="1076"/>
          <ac:grpSpMkLst>
            <pc:docMk/>
            <pc:sldMk cId="3398693480" sldId="434"/>
            <ac:grpSpMk id="5" creationId="{3FB97472-8A4F-2E9A-C8F3-34E5004780EC}"/>
          </ac:grpSpMkLst>
        </pc:grpChg>
        <pc:grpChg chg="add del mod">
          <ac:chgData name="Gordian, Selina" userId="f2e6ff90-8bf4-4bc8-bed9-6842e9e63bc5" providerId="ADAL" clId="{8959B344-4764-470C-BCBF-863BF0294FF1}" dt="2024-09-04T18:22:56.963" v="6322" actId="478"/>
          <ac:grpSpMkLst>
            <pc:docMk/>
            <pc:sldMk cId="3398693480" sldId="434"/>
            <ac:grpSpMk id="10" creationId="{F4AEF3AC-419D-4B11-0B26-610EB0E5F07C}"/>
          </ac:grpSpMkLst>
        </pc:grpChg>
        <pc:picChg chg="mod">
          <ac:chgData name="Gordian, Selina" userId="f2e6ff90-8bf4-4bc8-bed9-6842e9e63bc5" providerId="ADAL" clId="{8959B344-4764-470C-BCBF-863BF0294FF1}" dt="2024-09-04T18:22:52.517" v="6320" actId="1076"/>
          <ac:picMkLst>
            <pc:docMk/>
            <pc:sldMk cId="3398693480" sldId="434"/>
            <ac:picMk id="6" creationId="{15DD3BF3-A9AA-8410-5A4E-EA6BBF4B05EB}"/>
          </ac:picMkLst>
        </pc:picChg>
        <pc:picChg chg="mod">
          <ac:chgData name="Gordian, Selina" userId="f2e6ff90-8bf4-4bc8-bed9-6842e9e63bc5" providerId="ADAL" clId="{8959B344-4764-470C-BCBF-863BF0294FF1}" dt="2024-09-04T18:22:55.428" v="6321" actId="1076"/>
          <ac:picMkLst>
            <pc:docMk/>
            <pc:sldMk cId="3398693480" sldId="434"/>
            <ac:picMk id="11" creationId="{10B2BA47-0B71-6E71-CF32-B21B80BABC20}"/>
          </ac:picMkLst>
        </pc:picChg>
        <pc:cxnChg chg="mod">
          <ac:chgData name="Gordian, Selina" userId="f2e6ff90-8bf4-4bc8-bed9-6842e9e63bc5" providerId="ADAL" clId="{8959B344-4764-470C-BCBF-863BF0294FF1}" dt="2024-09-04T18:22:52.517" v="6320" actId="1076"/>
          <ac:cxnSpMkLst>
            <pc:docMk/>
            <pc:sldMk cId="3398693480" sldId="434"/>
            <ac:cxnSpMk id="7" creationId="{C5199464-4A92-8A9E-12BF-130D6925D3C8}"/>
          </ac:cxnSpMkLst>
        </pc:cxnChg>
        <pc:cxnChg chg="mod">
          <ac:chgData name="Gordian, Selina" userId="f2e6ff90-8bf4-4bc8-bed9-6842e9e63bc5" providerId="ADAL" clId="{8959B344-4764-470C-BCBF-863BF0294FF1}" dt="2024-09-04T18:22:52.517" v="6320" actId="1076"/>
          <ac:cxnSpMkLst>
            <pc:docMk/>
            <pc:sldMk cId="3398693480" sldId="434"/>
            <ac:cxnSpMk id="8" creationId="{C8A11714-3D60-C77E-BF7A-AE09631BE6BB}"/>
          </ac:cxnSpMkLst>
        </pc:cxnChg>
        <pc:cxnChg chg="mod">
          <ac:chgData name="Gordian, Selina" userId="f2e6ff90-8bf4-4bc8-bed9-6842e9e63bc5" providerId="ADAL" clId="{8959B344-4764-470C-BCBF-863BF0294FF1}" dt="2024-09-04T18:22:55.428" v="6321" actId="1076"/>
          <ac:cxnSpMkLst>
            <pc:docMk/>
            <pc:sldMk cId="3398693480" sldId="434"/>
            <ac:cxnSpMk id="12" creationId="{B7E8CF0D-EDAF-7ED8-8B6E-5E413AE6744C}"/>
          </ac:cxnSpMkLst>
        </pc:cxnChg>
        <pc:cxnChg chg="mod">
          <ac:chgData name="Gordian, Selina" userId="f2e6ff90-8bf4-4bc8-bed9-6842e9e63bc5" providerId="ADAL" clId="{8959B344-4764-470C-BCBF-863BF0294FF1}" dt="2024-09-04T18:22:55.428" v="6321" actId="1076"/>
          <ac:cxnSpMkLst>
            <pc:docMk/>
            <pc:sldMk cId="3398693480" sldId="434"/>
            <ac:cxnSpMk id="13" creationId="{96190011-8F81-A8D9-7013-E3C2AAB47A4A}"/>
          </ac:cxnSpMkLst>
        </pc:cxnChg>
      </pc:sldChg>
      <pc:sldChg chg="modSp mod setBg">
        <pc:chgData name="Gordian, Selina" userId="f2e6ff90-8bf4-4bc8-bed9-6842e9e63bc5" providerId="ADAL" clId="{8959B344-4764-470C-BCBF-863BF0294FF1}" dt="2024-08-14T21:24:01.265" v="4911" actId="403"/>
        <pc:sldMkLst>
          <pc:docMk/>
          <pc:sldMk cId="3056184502" sldId="435"/>
        </pc:sldMkLst>
        <pc:spChg chg="mod">
          <ac:chgData name="Gordian, Selina" userId="f2e6ff90-8bf4-4bc8-bed9-6842e9e63bc5" providerId="ADAL" clId="{8959B344-4764-470C-BCBF-863BF0294FF1}" dt="2024-08-14T21:24:01.265" v="4911" actId="403"/>
          <ac:spMkLst>
            <pc:docMk/>
            <pc:sldMk cId="3056184502" sldId="435"/>
            <ac:spMk id="2" creationId="{28F61B1C-D95F-0357-BACF-17281BE1D683}"/>
          </ac:spMkLst>
        </pc:spChg>
      </pc:sldChg>
      <pc:sldChg chg="addSp delSp modSp mod ord setBg">
        <pc:chgData name="Gordian, Selina" userId="f2e6ff90-8bf4-4bc8-bed9-6842e9e63bc5" providerId="ADAL" clId="{8959B344-4764-470C-BCBF-863BF0294FF1}" dt="2024-09-10T14:01:32.394" v="7261" actId="948"/>
        <pc:sldMkLst>
          <pc:docMk/>
          <pc:sldMk cId="4081474340" sldId="436"/>
        </pc:sldMkLst>
        <pc:spChg chg="mod">
          <ac:chgData name="Gordian, Selina" userId="f2e6ff90-8bf4-4bc8-bed9-6842e9e63bc5" providerId="ADAL" clId="{8959B344-4764-470C-BCBF-863BF0294FF1}" dt="2024-08-14T17:15:43.044" v="1731" actId="20577"/>
          <ac:spMkLst>
            <pc:docMk/>
            <pc:sldMk cId="4081474340" sldId="436"/>
            <ac:spMk id="2" creationId="{53BF20C2-0017-6C56-C3C3-8254F4940D38}"/>
          </ac:spMkLst>
        </pc:spChg>
        <pc:spChg chg="mod">
          <ac:chgData name="Gordian, Selina" userId="f2e6ff90-8bf4-4bc8-bed9-6842e9e63bc5" providerId="ADAL" clId="{8959B344-4764-470C-BCBF-863BF0294FF1}" dt="2024-09-10T14:01:32.394" v="7261" actId="948"/>
          <ac:spMkLst>
            <pc:docMk/>
            <pc:sldMk cId="4081474340" sldId="436"/>
            <ac:spMk id="4" creationId="{07832FF0-FFE1-BE5B-56E6-5EDC6E0C0EF4}"/>
          </ac:spMkLst>
        </pc:spChg>
        <pc:spChg chg="add mod">
          <ac:chgData name="Gordian, Selina" userId="f2e6ff90-8bf4-4bc8-bed9-6842e9e63bc5" providerId="ADAL" clId="{8959B344-4764-470C-BCBF-863BF0294FF1}" dt="2024-08-14T18:35:31.397" v="4093" actId="20577"/>
          <ac:spMkLst>
            <pc:docMk/>
            <pc:sldMk cId="4081474340" sldId="436"/>
            <ac:spMk id="18" creationId="{C3371163-FCA8-E2AC-17FF-B7FEA6518BD2}"/>
          </ac:spMkLst>
        </pc:spChg>
        <pc:grpChg chg="del">
          <ac:chgData name="Gordian, Selina" userId="f2e6ff90-8bf4-4bc8-bed9-6842e9e63bc5" providerId="ADAL" clId="{8959B344-4764-470C-BCBF-863BF0294FF1}" dt="2024-08-14T17:13:50.974" v="1673" actId="478"/>
          <ac:grpSpMkLst>
            <pc:docMk/>
            <pc:sldMk cId="4081474340" sldId="436"/>
            <ac:grpSpMk id="7" creationId="{D76BA315-ED11-EDB2-8734-D82FFD6127B4}"/>
          </ac:grpSpMkLst>
        </pc:grpChg>
        <pc:picChg chg="add del">
          <ac:chgData name="Gordian, Selina" userId="f2e6ff90-8bf4-4bc8-bed9-6842e9e63bc5" providerId="ADAL" clId="{8959B344-4764-470C-BCBF-863BF0294FF1}" dt="2024-08-14T17:13:31.207" v="1670" actId="478"/>
          <ac:picMkLst>
            <pc:docMk/>
            <pc:sldMk cId="4081474340" sldId="436"/>
            <ac:picMk id="8" creationId="{5F68EB7D-3DCC-017E-004E-4E716D89205F}"/>
          </ac:picMkLst>
        </pc:picChg>
        <pc:picChg chg="add del mod">
          <ac:chgData name="Gordian, Selina" userId="f2e6ff90-8bf4-4bc8-bed9-6842e9e63bc5" providerId="ADAL" clId="{8959B344-4764-470C-BCBF-863BF0294FF1}" dt="2024-08-14T17:13:31.754" v="1671" actId="478"/>
          <ac:picMkLst>
            <pc:docMk/>
            <pc:sldMk cId="4081474340" sldId="436"/>
            <ac:picMk id="10" creationId="{78010517-9D50-34D4-9C54-40BC6831F2CE}"/>
          </ac:picMkLst>
        </pc:picChg>
        <pc:picChg chg="add del mod">
          <ac:chgData name="Gordian, Selina" userId="f2e6ff90-8bf4-4bc8-bed9-6842e9e63bc5" providerId="ADAL" clId="{8959B344-4764-470C-BCBF-863BF0294FF1}" dt="2024-08-14T17:12:59.244" v="1662" actId="478"/>
          <ac:picMkLst>
            <pc:docMk/>
            <pc:sldMk cId="4081474340" sldId="436"/>
            <ac:picMk id="12" creationId="{E5043082-3F9D-1D68-E44A-1F3268B9BBC6}"/>
          </ac:picMkLst>
        </pc:picChg>
        <pc:picChg chg="add mod">
          <ac:chgData name="Gordian, Selina" userId="f2e6ff90-8bf4-4bc8-bed9-6842e9e63bc5" providerId="ADAL" clId="{8959B344-4764-470C-BCBF-863BF0294FF1}" dt="2024-08-14T17:13:59.086" v="1678" actId="1076"/>
          <ac:picMkLst>
            <pc:docMk/>
            <pc:sldMk cId="4081474340" sldId="436"/>
            <ac:picMk id="14" creationId="{2E8B1AE9-0C5F-34B0-25DD-F444335AC1EC}"/>
          </ac:picMkLst>
        </pc:picChg>
        <pc:picChg chg="add mod modCrop">
          <ac:chgData name="Gordian, Selina" userId="f2e6ff90-8bf4-4bc8-bed9-6842e9e63bc5" providerId="ADAL" clId="{8959B344-4764-470C-BCBF-863BF0294FF1}" dt="2024-08-26T17:01:08.411" v="5181" actId="1076"/>
          <ac:picMkLst>
            <pc:docMk/>
            <pc:sldMk cId="4081474340" sldId="436"/>
            <ac:picMk id="16" creationId="{6F4B278E-2B0C-25A9-4543-ECEF723D15B3}"/>
          </ac:picMkLst>
        </pc:picChg>
      </pc:sldChg>
      <pc:sldChg chg="addSp delSp modSp mod ord setBg delAnim modAnim">
        <pc:chgData name="Gordian, Selina" userId="f2e6ff90-8bf4-4bc8-bed9-6842e9e63bc5" providerId="ADAL" clId="{8959B344-4764-470C-BCBF-863BF0294FF1}" dt="2024-08-14T18:25:44.031" v="3806" actId="20577"/>
        <pc:sldMkLst>
          <pc:docMk/>
          <pc:sldMk cId="1699880724" sldId="437"/>
        </pc:sldMkLst>
        <pc:spChg chg="mod topLvl">
          <ac:chgData name="Gordian, Selina" userId="f2e6ff90-8bf4-4bc8-bed9-6842e9e63bc5" providerId="ADAL" clId="{8959B344-4764-470C-BCBF-863BF0294FF1}" dt="2024-08-14T18:23:18.459" v="3768" actId="164"/>
          <ac:spMkLst>
            <pc:docMk/>
            <pc:sldMk cId="1699880724" sldId="437"/>
            <ac:spMk id="4" creationId="{165AF9C8-BC28-2D21-8483-157A926DC111}"/>
          </ac:spMkLst>
        </pc:spChg>
        <pc:spChg chg="mod topLvl">
          <ac:chgData name="Gordian, Selina" userId="f2e6ff90-8bf4-4bc8-bed9-6842e9e63bc5" providerId="ADAL" clId="{8959B344-4764-470C-BCBF-863BF0294FF1}" dt="2024-08-14T18:25:30.024" v="3794" actId="20577"/>
          <ac:spMkLst>
            <pc:docMk/>
            <pc:sldMk cId="1699880724" sldId="437"/>
            <ac:spMk id="5" creationId="{9A8AC8BF-2042-A822-8C1A-40B4AE19A80C}"/>
          </ac:spMkLst>
        </pc:spChg>
        <pc:spChg chg="mod topLvl">
          <ac:chgData name="Gordian, Selina" userId="f2e6ff90-8bf4-4bc8-bed9-6842e9e63bc5" providerId="ADAL" clId="{8959B344-4764-470C-BCBF-863BF0294FF1}" dt="2024-08-14T18:23:22.473" v="3769" actId="164"/>
          <ac:spMkLst>
            <pc:docMk/>
            <pc:sldMk cId="1699880724" sldId="437"/>
            <ac:spMk id="6" creationId="{4D2EDFC1-A812-3E0B-F86C-146CFCD1A580}"/>
          </ac:spMkLst>
        </pc:spChg>
        <pc:spChg chg="mod topLvl">
          <ac:chgData name="Gordian, Selina" userId="f2e6ff90-8bf4-4bc8-bed9-6842e9e63bc5" providerId="ADAL" clId="{8959B344-4764-470C-BCBF-863BF0294FF1}" dt="2024-08-14T18:25:34.388" v="3797" actId="20577"/>
          <ac:spMkLst>
            <pc:docMk/>
            <pc:sldMk cId="1699880724" sldId="437"/>
            <ac:spMk id="7" creationId="{26CAFA61-0DDC-4FC0-92DF-B8FC3FE55DC7}"/>
          </ac:spMkLst>
        </pc:spChg>
        <pc:spChg chg="mod topLvl">
          <ac:chgData name="Gordian, Selina" userId="f2e6ff90-8bf4-4bc8-bed9-6842e9e63bc5" providerId="ADAL" clId="{8959B344-4764-470C-BCBF-863BF0294FF1}" dt="2024-08-14T18:23:26.771" v="3770" actId="164"/>
          <ac:spMkLst>
            <pc:docMk/>
            <pc:sldMk cId="1699880724" sldId="437"/>
            <ac:spMk id="8" creationId="{7E543F96-17F4-D21A-F98E-0E6C9432E418}"/>
          </ac:spMkLst>
        </pc:spChg>
        <pc:spChg chg="mod topLvl">
          <ac:chgData name="Gordian, Selina" userId="f2e6ff90-8bf4-4bc8-bed9-6842e9e63bc5" providerId="ADAL" clId="{8959B344-4764-470C-BCBF-863BF0294FF1}" dt="2024-08-14T18:25:38.517" v="3800" actId="20577"/>
          <ac:spMkLst>
            <pc:docMk/>
            <pc:sldMk cId="1699880724" sldId="437"/>
            <ac:spMk id="9" creationId="{53382AEA-8CC1-7226-145A-44E342383F4B}"/>
          </ac:spMkLst>
        </pc:spChg>
        <pc:spChg chg="mod topLvl">
          <ac:chgData name="Gordian, Selina" userId="f2e6ff90-8bf4-4bc8-bed9-6842e9e63bc5" providerId="ADAL" clId="{8959B344-4764-470C-BCBF-863BF0294FF1}" dt="2024-08-14T18:23:31.173" v="3771" actId="164"/>
          <ac:spMkLst>
            <pc:docMk/>
            <pc:sldMk cId="1699880724" sldId="437"/>
            <ac:spMk id="10" creationId="{30EE7A10-EBD4-687F-F0B4-1F5EB5E7A9D4}"/>
          </ac:spMkLst>
        </pc:spChg>
        <pc:spChg chg="mod topLvl">
          <ac:chgData name="Gordian, Selina" userId="f2e6ff90-8bf4-4bc8-bed9-6842e9e63bc5" providerId="ADAL" clId="{8959B344-4764-470C-BCBF-863BF0294FF1}" dt="2024-08-14T18:25:41.171" v="3803" actId="20577"/>
          <ac:spMkLst>
            <pc:docMk/>
            <pc:sldMk cId="1699880724" sldId="437"/>
            <ac:spMk id="11" creationId="{546B8651-B0B1-E543-CF8E-7CB0DE8B260C}"/>
          </ac:spMkLst>
        </pc:spChg>
        <pc:spChg chg="mod topLvl">
          <ac:chgData name="Gordian, Selina" userId="f2e6ff90-8bf4-4bc8-bed9-6842e9e63bc5" providerId="ADAL" clId="{8959B344-4764-470C-BCBF-863BF0294FF1}" dt="2024-08-14T18:23:34.986" v="3772" actId="164"/>
          <ac:spMkLst>
            <pc:docMk/>
            <pc:sldMk cId="1699880724" sldId="437"/>
            <ac:spMk id="12" creationId="{6A815097-C34A-5E6D-A16D-D3753F282628}"/>
          </ac:spMkLst>
        </pc:spChg>
        <pc:spChg chg="mod topLvl">
          <ac:chgData name="Gordian, Selina" userId="f2e6ff90-8bf4-4bc8-bed9-6842e9e63bc5" providerId="ADAL" clId="{8959B344-4764-470C-BCBF-863BF0294FF1}" dt="2024-08-14T18:25:44.031" v="3806" actId="20577"/>
          <ac:spMkLst>
            <pc:docMk/>
            <pc:sldMk cId="1699880724" sldId="437"/>
            <ac:spMk id="13" creationId="{CD218E52-C2A8-A932-4FBB-0A98B5EBB0F7}"/>
          </ac:spMkLst>
        </pc:spChg>
        <pc:spChg chg="add del mod">
          <ac:chgData name="Gordian, Selina" userId="f2e6ff90-8bf4-4bc8-bed9-6842e9e63bc5" providerId="ADAL" clId="{8959B344-4764-470C-BCBF-863BF0294FF1}" dt="2024-08-14T18:11:37.911" v="2682" actId="478"/>
          <ac:spMkLst>
            <pc:docMk/>
            <pc:sldMk cId="1699880724" sldId="437"/>
            <ac:spMk id="16" creationId="{D77533F7-C76E-C4A2-B57D-FDDAE993A616}"/>
          </ac:spMkLst>
        </pc:spChg>
        <pc:spChg chg="del mod">
          <ac:chgData name="Gordian, Selina" userId="f2e6ff90-8bf4-4bc8-bed9-6842e9e63bc5" providerId="ADAL" clId="{8959B344-4764-470C-BCBF-863BF0294FF1}" dt="2024-08-14T18:11:15.432" v="2681" actId="478"/>
          <ac:spMkLst>
            <pc:docMk/>
            <pc:sldMk cId="1699880724" sldId="437"/>
            <ac:spMk id="17" creationId="{A2004B05-4A3C-2242-7AF6-12D9F7E20192}"/>
          </ac:spMkLst>
        </pc:spChg>
        <pc:spChg chg="del mod">
          <ac:chgData name="Gordian, Selina" userId="f2e6ff90-8bf4-4bc8-bed9-6842e9e63bc5" providerId="ADAL" clId="{8959B344-4764-470C-BCBF-863BF0294FF1}" dt="2024-08-14T18:11:15.432" v="2681" actId="478"/>
          <ac:spMkLst>
            <pc:docMk/>
            <pc:sldMk cId="1699880724" sldId="437"/>
            <ac:spMk id="18" creationId="{8F4B23A9-F69D-D1F2-27F0-1ED6B888E738}"/>
          </ac:spMkLst>
        </pc:spChg>
        <pc:spChg chg="del mod">
          <ac:chgData name="Gordian, Selina" userId="f2e6ff90-8bf4-4bc8-bed9-6842e9e63bc5" providerId="ADAL" clId="{8959B344-4764-470C-BCBF-863BF0294FF1}" dt="2024-08-14T18:11:15.432" v="2681" actId="478"/>
          <ac:spMkLst>
            <pc:docMk/>
            <pc:sldMk cId="1699880724" sldId="437"/>
            <ac:spMk id="19" creationId="{4372540A-9110-DCC2-1B74-0ED938275AEA}"/>
          </ac:spMkLst>
        </pc:spChg>
        <pc:spChg chg="del mod">
          <ac:chgData name="Gordian, Selina" userId="f2e6ff90-8bf4-4bc8-bed9-6842e9e63bc5" providerId="ADAL" clId="{8959B344-4764-470C-BCBF-863BF0294FF1}" dt="2024-08-14T18:11:15.432" v="2681" actId="478"/>
          <ac:spMkLst>
            <pc:docMk/>
            <pc:sldMk cId="1699880724" sldId="437"/>
            <ac:spMk id="20" creationId="{60E7E51B-5480-6FC0-7420-D135D7930CCA}"/>
          </ac:spMkLst>
        </pc:spChg>
        <pc:spChg chg="del mod">
          <ac:chgData name="Gordian, Selina" userId="f2e6ff90-8bf4-4bc8-bed9-6842e9e63bc5" providerId="ADAL" clId="{8959B344-4764-470C-BCBF-863BF0294FF1}" dt="2024-08-14T18:11:15.432" v="2681" actId="478"/>
          <ac:spMkLst>
            <pc:docMk/>
            <pc:sldMk cId="1699880724" sldId="437"/>
            <ac:spMk id="21" creationId="{BE9B8F84-9CC1-99E0-DB33-71FDDD362D9F}"/>
          </ac:spMkLst>
        </pc:spChg>
        <pc:spChg chg="del">
          <ac:chgData name="Gordian, Selina" userId="f2e6ff90-8bf4-4bc8-bed9-6842e9e63bc5" providerId="ADAL" clId="{8959B344-4764-470C-BCBF-863BF0294FF1}" dt="2024-08-14T17:57:14.876" v="2585" actId="478"/>
          <ac:spMkLst>
            <pc:docMk/>
            <pc:sldMk cId="1699880724" sldId="437"/>
            <ac:spMk id="22" creationId="{F7167684-1F92-33C5-FACB-37104AB422BB}"/>
          </ac:spMkLst>
        </pc:spChg>
        <pc:spChg chg="del">
          <ac:chgData name="Gordian, Selina" userId="f2e6ff90-8bf4-4bc8-bed9-6842e9e63bc5" providerId="ADAL" clId="{8959B344-4764-470C-BCBF-863BF0294FF1}" dt="2024-08-14T17:57:14.876" v="2585" actId="478"/>
          <ac:spMkLst>
            <pc:docMk/>
            <pc:sldMk cId="1699880724" sldId="437"/>
            <ac:spMk id="23" creationId="{9851921B-3CC0-A82A-4121-33D9596B652E}"/>
          </ac:spMkLst>
        </pc:spChg>
        <pc:spChg chg="del">
          <ac:chgData name="Gordian, Selina" userId="f2e6ff90-8bf4-4bc8-bed9-6842e9e63bc5" providerId="ADAL" clId="{8959B344-4764-470C-BCBF-863BF0294FF1}" dt="2024-08-14T17:57:14.876" v="2585" actId="478"/>
          <ac:spMkLst>
            <pc:docMk/>
            <pc:sldMk cId="1699880724" sldId="437"/>
            <ac:spMk id="24" creationId="{ECFBFFF2-D8A3-0A3D-1114-62E968D8663D}"/>
          </ac:spMkLst>
        </pc:spChg>
        <pc:spChg chg="del">
          <ac:chgData name="Gordian, Selina" userId="f2e6ff90-8bf4-4bc8-bed9-6842e9e63bc5" providerId="ADAL" clId="{8959B344-4764-470C-BCBF-863BF0294FF1}" dt="2024-08-14T17:57:14.876" v="2585" actId="478"/>
          <ac:spMkLst>
            <pc:docMk/>
            <pc:sldMk cId="1699880724" sldId="437"/>
            <ac:spMk id="25" creationId="{AC690547-8F34-BED2-607F-4698476AA39A}"/>
          </ac:spMkLst>
        </pc:spChg>
        <pc:grpChg chg="del mod">
          <ac:chgData name="Gordian, Selina" userId="f2e6ff90-8bf4-4bc8-bed9-6842e9e63bc5" providerId="ADAL" clId="{8959B344-4764-470C-BCBF-863BF0294FF1}" dt="2024-08-14T18:10:44.007" v="2678" actId="165"/>
          <ac:grpSpMkLst>
            <pc:docMk/>
            <pc:sldMk cId="1699880724" sldId="437"/>
            <ac:grpSpMk id="3" creationId="{5F4896BD-D3DD-0B65-7398-4C38698143EB}"/>
          </ac:grpSpMkLst>
        </pc:grpChg>
        <pc:grpChg chg="add mod">
          <ac:chgData name="Gordian, Selina" userId="f2e6ff90-8bf4-4bc8-bed9-6842e9e63bc5" providerId="ADAL" clId="{8959B344-4764-470C-BCBF-863BF0294FF1}" dt="2024-08-14T18:23:18.459" v="3768" actId="164"/>
          <ac:grpSpMkLst>
            <pc:docMk/>
            <pc:sldMk cId="1699880724" sldId="437"/>
            <ac:grpSpMk id="26" creationId="{BC553836-68CC-9736-BBBE-56F73729640F}"/>
          </ac:grpSpMkLst>
        </pc:grpChg>
        <pc:grpChg chg="add mod">
          <ac:chgData name="Gordian, Selina" userId="f2e6ff90-8bf4-4bc8-bed9-6842e9e63bc5" providerId="ADAL" clId="{8959B344-4764-470C-BCBF-863BF0294FF1}" dt="2024-08-14T18:23:22.473" v="3769" actId="164"/>
          <ac:grpSpMkLst>
            <pc:docMk/>
            <pc:sldMk cId="1699880724" sldId="437"/>
            <ac:grpSpMk id="27" creationId="{47DB4BEC-54DE-7B9C-71F5-0E19F2D42393}"/>
          </ac:grpSpMkLst>
        </pc:grpChg>
        <pc:grpChg chg="add mod">
          <ac:chgData name="Gordian, Selina" userId="f2e6ff90-8bf4-4bc8-bed9-6842e9e63bc5" providerId="ADAL" clId="{8959B344-4764-470C-BCBF-863BF0294FF1}" dt="2024-08-14T18:23:26.771" v="3770" actId="164"/>
          <ac:grpSpMkLst>
            <pc:docMk/>
            <pc:sldMk cId="1699880724" sldId="437"/>
            <ac:grpSpMk id="28" creationId="{2FC42C25-05FD-DECE-26BA-0829F7375BF1}"/>
          </ac:grpSpMkLst>
        </pc:grpChg>
        <pc:grpChg chg="add mod">
          <ac:chgData name="Gordian, Selina" userId="f2e6ff90-8bf4-4bc8-bed9-6842e9e63bc5" providerId="ADAL" clId="{8959B344-4764-470C-BCBF-863BF0294FF1}" dt="2024-08-14T18:23:31.173" v="3771" actId="164"/>
          <ac:grpSpMkLst>
            <pc:docMk/>
            <pc:sldMk cId="1699880724" sldId="437"/>
            <ac:grpSpMk id="29" creationId="{DF1CD735-79A7-4AB7-2B85-54DF61F8E35E}"/>
          </ac:grpSpMkLst>
        </pc:grpChg>
        <pc:grpChg chg="add mod">
          <ac:chgData name="Gordian, Selina" userId="f2e6ff90-8bf4-4bc8-bed9-6842e9e63bc5" providerId="ADAL" clId="{8959B344-4764-470C-BCBF-863BF0294FF1}" dt="2024-08-14T18:23:34.986" v="3772" actId="164"/>
          <ac:grpSpMkLst>
            <pc:docMk/>
            <pc:sldMk cId="1699880724" sldId="437"/>
            <ac:grpSpMk id="30" creationId="{9B234426-0B93-2A40-7D3E-79EE7C2430F4}"/>
          </ac:grpSpMkLst>
        </pc:grpChg>
        <pc:graphicFrameChg chg="add del mod modGraphic">
          <ac:chgData name="Gordian, Selina" userId="f2e6ff90-8bf4-4bc8-bed9-6842e9e63bc5" providerId="ADAL" clId="{8959B344-4764-470C-BCBF-863BF0294FF1}" dt="2024-08-14T18:10:19.062" v="2673" actId="18245"/>
          <ac:graphicFrameMkLst>
            <pc:docMk/>
            <pc:sldMk cId="1699880724" sldId="437"/>
            <ac:graphicFrameMk id="2" creationId="{8DA9C53E-5683-442A-6B1D-F99EC4E53C77}"/>
          </ac:graphicFrameMkLst>
        </pc:graphicFrameChg>
        <pc:picChg chg="del">
          <ac:chgData name="Gordian, Selina" userId="f2e6ff90-8bf4-4bc8-bed9-6842e9e63bc5" providerId="ADAL" clId="{8959B344-4764-470C-BCBF-863BF0294FF1}" dt="2024-08-14T17:57:09.614" v="2584" actId="478"/>
          <ac:picMkLst>
            <pc:docMk/>
            <pc:sldMk cId="1699880724" sldId="437"/>
            <ac:picMk id="14" creationId="{A60597CD-ECEF-9A54-0190-AEA2E56125BD}"/>
          </ac:picMkLst>
        </pc:picChg>
        <pc:picChg chg="add del mod">
          <ac:chgData name="Gordian, Selina" userId="f2e6ff90-8bf4-4bc8-bed9-6842e9e63bc5" providerId="ADAL" clId="{8959B344-4764-470C-BCBF-863BF0294FF1}" dt="2024-08-14T18:08:23.801" v="2596" actId="478"/>
          <ac:picMkLst>
            <pc:docMk/>
            <pc:sldMk cId="1699880724" sldId="437"/>
            <ac:picMk id="1026" creationId="{BDBE3E15-1980-F37A-BAC6-D9D7F2D849B3}"/>
          </ac:picMkLst>
        </pc:picChg>
      </pc:sldChg>
      <pc:sldChg chg="delSp del mod ord setBg delAnim modAnim">
        <pc:chgData name="Gordian, Selina" userId="f2e6ff90-8bf4-4bc8-bed9-6842e9e63bc5" providerId="ADAL" clId="{8959B344-4764-470C-BCBF-863BF0294FF1}" dt="2024-08-14T18:26:41.966" v="3823" actId="47"/>
        <pc:sldMkLst>
          <pc:docMk/>
          <pc:sldMk cId="1178071423" sldId="438"/>
        </pc:sldMkLst>
        <pc:spChg chg="del">
          <ac:chgData name="Gordian, Selina" userId="f2e6ff90-8bf4-4bc8-bed9-6842e9e63bc5" providerId="ADAL" clId="{8959B344-4764-470C-BCBF-863BF0294FF1}" dt="2024-08-14T17:57:20.073" v="2587" actId="478"/>
          <ac:spMkLst>
            <pc:docMk/>
            <pc:sldMk cId="1178071423" sldId="438"/>
            <ac:spMk id="9" creationId="{FD80BB15-5DB2-869E-EFC8-C724AD23E998}"/>
          </ac:spMkLst>
        </pc:spChg>
        <pc:spChg chg="del">
          <ac:chgData name="Gordian, Selina" userId="f2e6ff90-8bf4-4bc8-bed9-6842e9e63bc5" providerId="ADAL" clId="{8959B344-4764-470C-BCBF-863BF0294FF1}" dt="2024-08-14T17:57:20.073" v="2587" actId="478"/>
          <ac:spMkLst>
            <pc:docMk/>
            <pc:sldMk cId="1178071423" sldId="438"/>
            <ac:spMk id="10" creationId="{71AD5BF0-B442-CFA0-2CF3-4F91EBC8E03B}"/>
          </ac:spMkLst>
        </pc:spChg>
        <pc:spChg chg="del">
          <ac:chgData name="Gordian, Selina" userId="f2e6ff90-8bf4-4bc8-bed9-6842e9e63bc5" providerId="ADAL" clId="{8959B344-4764-470C-BCBF-863BF0294FF1}" dt="2024-08-14T17:57:20.073" v="2587" actId="478"/>
          <ac:spMkLst>
            <pc:docMk/>
            <pc:sldMk cId="1178071423" sldId="438"/>
            <ac:spMk id="11" creationId="{BB2F4CA0-4092-5D1E-107F-106F642E9452}"/>
          </ac:spMkLst>
        </pc:spChg>
        <pc:spChg chg="del">
          <ac:chgData name="Gordian, Selina" userId="f2e6ff90-8bf4-4bc8-bed9-6842e9e63bc5" providerId="ADAL" clId="{8959B344-4764-470C-BCBF-863BF0294FF1}" dt="2024-08-14T17:57:20.073" v="2587" actId="478"/>
          <ac:spMkLst>
            <pc:docMk/>
            <pc:sldMk cId="1178071423" sldId="438"/>
            <ac:spMk id="12" creationId="{53139AC3-1863-063C-BBF9-F60714474771}"/>
          </ac:spMkLst>
        </pc:spChg>
        <pc:picChg chg="del">
          <ac:chgData name="Gordian, Selina" userId="f2e6ff90-8bf4-4bc8-bed9-6842e9e63bc5" providerId="ADAL" clId="{8959B344-4764-470C-BCBF-863BF0294FF1}" dt="2024-08-14T17:57:17.513" v="2586" actId="478"/>
          <ac:picMkLst>
            <pc:docMk/>
            <pc:sldMk cId="1178071423" sldId="438"/>
            <ac:picMk id="13" creationId="{94A9C131-27A7-1D8D-FA8C-5349399FDFD3}"/>
          </ac:picMkLst>
        </pc:picChg>
      </pc:sldChg>
      <pc:sldChg chg="modSp del mod ord setBg">
        <pc:chgData name="Gordian, Selina" userId="f2e6ff90-8bf4-4bc8-bed9-6842e9e63bc5" providerId="ADAL" clId="{8959B344-4764-470C-BCBF-863BF0294FF1}" dt="2024-09-05T17:45:01.604" v="6866" actId="47"/>
        <pc:sldMkLst>
          <pc:docMk/>
          <pc:sldMk cId="3111471238" sldId="439"/>
        </pc:sldMkLst>
        <pc:spChg chg="mod">
          <ac:chgData name="Gordian, Selina" userId="f2e6ff90-8bf4-4bc8-bed9-6842e9e63bc5" providerId="ADAL" clId="{8959B344-4764-470C-BCBF-863BF0294FF1}" dt="2024-08-14T21:23:47.326" v="4909" actId="403"/>
          <ac:spMkLst>
            <pc:docMk/>
            <pc:sldMk cId="3111471238" sldId="439"/>
            <ac:spMk id="2" creationId="{90670029-7B26-FC09-1538-D5E788C2F7B1}"/>
          </ac:spMkLst>
        </pc:spChg>
        <pc:spChg chg="mod">
          <ac:chgData name="Gordian, Selina" userId="f2e6ff90-8bf4-4bc8-bed9-6842e9e63bc5" providerId="ADAL" clId="{8959B344-4764-470C-BCBF-863BF0294FF1}" dt="2024-08-26T17:00:07.548" v="5173" actId="12"/>
          <ac:spMkLst>
            <pc:docMk/>
            <pc:sldMk cId="3111471238" sldId="439"/>
            <ac:spMk id="3" creationId="{C185E58D-AE6A-2AEE-2A20-92D29888F2B8}"/>
          </ac:spMkLst>
        </pc:spChg>
      </pc:sldChg>
      <pc:sldChg chg="modSp mod setBg">
        <pc:chgData name="Gordian, Selina" userId="f2e6ff90-8bf4-4bc8-bed9-6842e9e63bc5" providerId="ADAL" clId="{8959B344-4764-470C-BCBF-863BF0294FF1}" dt="2024-09-05T16:18:16.754" v="6458" actId="403"/>
        <pc:sldMkLst>
          <pc:docMk/>
          <pc:sldMk cId="1118723191" sldId="440"/>
        </pc:sldMkLst>
        <pc:spChg chg="mod">
          <ac:chgData name="Gordian, Selina" userId="f2e6ff90-8bf4-4bc8-bed9-6842e9e63bc5" providerId="ADAL" clId="{8959B344-4764-470C-BCBF-863BF0294FF1}" dt="2024-09-05T16:18:16.754" v="6458" actId="403"/>
          <ac:spMkLst>
            <pc:docMk/>
            <pc:sldMk cId="1118723191" sldId="440"/>
            <ac:spMk id="2" creationId="{C8BDFCF7-9C52-4D8D-E145-19C21E199D7F}"/>
          </ac:spMkLst>
        </pc:spChg>
        <pc:picChg chg="mod">
          <ac:chgData name="Gordian, Selina" userId="f2e6ff90-8bf4-4bc8-bed9-6842e9e63bc5" providerId="ADAL" clId="{8959B344-4764-470C-BCBF-863BF0294FF1}" dt="2024-09-04T18:16:30.002" v="6240" actId="208"/>
          <ac:picMkLst>
            <pc:docMk/>
            <pc:sldMk cId="1118723191" sldId="440"/>
            <ac:picMk id="10" creationId="{B0D84FCB-6D0A-44A2-634C-FFBF73145E5D}"/>
          </ac:picMkLst>
        </pc:picChg>
      </pc:sldChg>
      <pc:sldChg chg="addSp modSp mod setBg">
        <pc:chgData name="Gordian, Selina" userId="f2e6ff90-8bf4-4bc8-bed9-6842e9e63bc5" providerId="ADAL" clId="{8959B344-4764-470C-BCBF-863BF0294FF1}" dt="2024-09-05T16:16:06.918" v="6433" actId="1036"/>
        <pc:sldMkLst>
          <pc:docMk/>
          <pc:sldMk cId="4113318146" sldId="441"/>
        </pc:sldMkLst>
        <pc:spChg chg="mod">
          <ac:chgData name="Gordian, Selina" userId="f2e6ff90-8bf4-4bc8-bed9-6842e9e63bc5" providerId="ADAL" clId="{8959B344-4764-470C-BCBF-863BF0294FF1}" dt="2024-09-05T16:16:02.094" v="6426" actId="403"/>
          <ac:spMkLst>
            <pc:docMk/>
            <pc:sldMk cId="4113318146" sldId="441"/>
            <ac:spMk id="2" creationId="{FD7B9D52-F2FD-10B7-337D-7D9342A41F5B}"/>
          </ac:spMkLst>
        </pc:spChg>
        <pc:picChg chg="add mod">
          <ac:chgData name="Gordian, Selina" userId="f2e6ff90-8bf4-4bc8-bed9-6842e9e63bc5" providerId="ADAL" clId="{8959B344-4764-470C-BCBF-863BF0294FF1}" dt="2024-09-04T18:15:48.581" v="6232" actId="208"/>
          <ac:picMkLst>
            <pc:docMk/>
            <pc:sldMk cId="4113318146" sldId="441"/>
            <ac:picMk id="3" creationId="{D99D2872-B19F-6B52-311A-34EC7B8AE3CF}"/>
          </ac:picMkLst>
        </pc:picChg>
        <pc:picChg chg="mod">
          <ac:chgData name="Gordian, Selina" userId="f2e6ff90-8bf4-4bc8-bed9-6842e9e63bc5" providerId="ADAL" clId="{8959B344-4764-470C-BCBF-863BF0294FF1}" dt="2024-09-05T16:16:06.918" v="6433" actId="1036"/>
          <ac:picMkLst>
            <pc:docMk/>
            <pc:sldMk cId="4113318146" sldId="441"/>
            <ac:picMk id="10" creationId="{33EF6F89-DD22-6C04-64E1-78E98E113E22}"/>
          </ac:picMkLst>
        </pc:picChg>
      </pc:sldChg>
      <pc:sldChg chg="addSp modSp mod setBg">
        <pc:chgData name="Gordian, Selina" userId="f2e6ff90-8bf4-4bc8-bed9-6842e9e63bc5" providerId="ADAL" clId="{8959B344-4764-470C-BCBF-863BF0294FF1}" dt="2024-09-05T16:17:40.475" v="6450" actId="403"/>
        <pc:sldMkLst>
          <pc:docMk/>
          <pc:sldMk cId="2732062045" sldId="442"/>
        </pc:sldMkLst>
        <pc:spChg chg="mod">
          <ac:chgData name="Gordian, Selina" userId="f2e6ff90-8bf4-4bc8-bed9-6842e9e63bc5" providerId="ADAL" clId="{8959B344-4764-470C-BCBF-863BF0294FF1}" dt="2024-09-05T16:17:40.475" v="6450" actId="403"/>
          <ac:spMkLst>
            <pc:docMk/>
            <pc:sldMk cId="2732062045" sldId="442"/>
            <ac:spMk id="2" creationId="{28F61B1C-D95F-0357-BACF-17281BE1D683}"/>
          </ac:spMkLst>
        </pc:spChg>
        <pc:picChg chg="add mod">
          <ac:chgData name="Gordian, Selina" userId="f2e6ff90-8bf4-4bc8-bed9-6842e9e63bc5" providerId="ADAL" clId="{8959B344-4764-470C-BCBF-863BF0294FF1}" dt="2024-09-04T18:16:17.038" v="6239" actId="208"/>
          <ac:picMkLst>
            <pc:docMk/>
            <pc:sldMk cId="2732062045" sldId="442"/>
            <ac:picMk id="3" creationId="{DA5DF565-E83D-9E12-7600-360D702A3F1C}"/>
          </ac:picMkLst>
        </pc:picChg>
        <pc:picChg chg="mod">
          <ac:chgData name="Gordian, Selina" userId="f2e6ff90-8bf4-4bc8-bed9-6842e9e63bc5" providerId="ADAL" clId="{8959B344-4764-470C-BCBF-863BF0294FF1}" dt="2024-09-04T18:16:15.472" v="6238" actId="208"/>
          <ac:picMkLst>
            <pc:docMk/>
            <pc:sldMk cId="2732062045" sldId="442"/>
            <ac:picMk id="11" creationId="{5163DC35-1B53-1E58-8621-A115A6C8C556}"/>
          </ac:picMkLst>
        </pc:picChg>
      </pc:sldChg>
      <pc:sldChg chg="modSp add mod">
        <pc:chgData name="Gordian, Selina" userId="f2e6ff90-8bf4-4bc8-bed9-6842e9e63bc5" providerId="ADAL" clId="{8959B344-4764-470C-BCBF-863BF0294FF1}" dt="2024-08-13T18:58:32.510" v="377" actId="208"/>
        <pc:sldMkLst>
          <pc:docMk/>
          <pc:sldMk cId="1728780499" sldId="443"/>
        </pc:sldMkLst>
        <pc:spChg chg="mod">
          <ac:chgData name="Gordian, Selina" userId="f2e6ff90-8bf4-4bc8-bed9-6842e9e63bc5" providerId="ADAL" clId="{8959B344-4764-470C-BCBF-863BF0294FF1}" dt="2024-08-13T18:58:32.510" v="377" actId="208"/>
          <ac:spMkLst>
            <pc:docMk/>
            <pc:sldMk cId="1728780499" sldId="443"/>
            <ac:spMk id="74" creationId="{4602C884-1FF0-0A80-884B-5D95D3758E2D}"/>
          </ac:spMkLst>
        </pc:spChg>
      </pc:sldChg>
      <pc:sldChg chg="add del">
        <pc:chgData name="Gordian, Selina" userId="f2e6ff90-8bf4-4bc8-bed9-6842e9e63bc5" providerId="ADAL" clId="{8959B344-4764-470C-BCBF-863BF0294FF1}" dt="2024-08-13T18:39:12.151" v="105" actId="47"/>
        <pc:sldMkLst>
          <pc:docMk/>
          <pc:sldMk cId="3937323939" sldId="443"/>
        </pc:sldMkLst>
      </pc:sldChg>
      <pc:sldChg chg="delSp modSp add mod">
        <pc:chgData name="Gordian, Selina" userId="f2e6ff90-8bf4-4bc8-bed9-6842e9e63bc5" providerId="ADAL" clId="{8959B344-4764-470C-BCBF-863BF0294FF1}" dt="2024-09-10T13:47:01.282" v="7085" actId="403"/>
        <pc:sldMkLst>
          <pc:docMk/>
          <pc:sldMk cId="2266517185" sldId="444"/>
        </pc:sldMkLst>
        <pc:spChg chg="mod">
          <ac:chgData name="Gordian, Selina" userId="f2e6ff90-8bf4-4bc8-bed9-6842e9e63bc5" providerId="ADAL" clId="{8959B344-4764-470C-BCBF-863BF0294FF1}" dt="2024-09-10T13:47:01.282" v="7085" actId="403"/>
          <ac:spMkLst>
            <pc:docMk/>
            <pc:sldMk cId="2266517185" sldId="444"/>
            <ac:spMk id="3" creationId="{537176B3-E0DF-EB4C-E8AB-D40310E69CBF}"/>
          </ac:spMkLst>
        </pc:spChg>
        <pc:spChg chg="mod">
          <ac:chgData name="Gordian, Selina" userId="f2e6ff90-8bf4-4bc8-bed9-6842e9e63bc5" providerId="ADAL" clId="{8959B344-4764-470C-BCBF-863BF0294FF1}" dt="2024-09-05T17:12:58.528" v="6579" actId="20577"/>
          <ac:spMkLst>
            <pc:docMk/>
            <pc:sldMk cId="2266517185" sldId="444"/>
            <ac:spMk id="11" creationId="{090595BA-F509-5ECA-80FB-8533370BF226}"/>
          </ac:spMkLst>
        </pc:spChg>
        <pc:picChg chg="mod">
          <ac:chgData name="Gordian, Selina" userId="f2e6ff90-8bf4-4bc8-bed9-6842e9e63bc5" providerId="ADAL" clId="{8959B344-4764-470C-BCBF-863BF0294FF1}" dt="2024-09-05T17:16:33.452" v="6597" actId="1076"/>
          <ac:picMkLst>
            <pc:docMk/>
            <pc:sldMk cId="2266517185" sldId="444"/>
            <ac:picMk id="4" creationId="{279A70B5-4706-DCE7-6FE5-EE20999D1C77}"/>
          </ac:picMkLst>
        </pc:picChg>
        <pc:picChg chg="mod">
          <ac:chgData name="Gordian, Selina" userId="f2e6ff90-8bf4-4bc8-bed9-6842e9e63bc5" providerId="ADAL" clId="{8959B344-4764-470C-BCBF-863BF0294FF1}" dt="2024-08-14T14:10:39.036" v="843" actId="1076"/>
          <ac:picMkLst>
            <pc:docMk/>
            <pc:sldMk cId="2266517185" sldId="444"/>
            <ac:picMk id="6" creationId="{6E40837F-A284-1FC9-ECF0-4929B41B4C5E}"/>
          </ac:picMkLst>
        </pc:picChg>
        <pc:picChg chg="del">
          <ac:chgData name="Gordian, Selina" userId="f2e6ff90-8bf4-4bc8-bed9-6842e9e63bc5" providerId="ADAL" clId="{8959B344-4764-470C-BCBF-863BF0294FF1}" dt="2024-08-14T14:10:27.316" v="840" actId="478"/>
          <ac:picMkLst>
            <pc:docMk/>
            <pc:sldMk cId="2266517185" sldId="444"/>
            <ac:picMk id="7" creationId="{C674BF50-209C-9831-F1D2-8DCD61193EE2}"/>
          </ac:picMkLst>
        </pc:picChg>
      </pc:sldChg>
      <pc:sldChg chg="addSp delSp modSp add mod">
        <pc:chgData name="Gordian, Selina" userId="f2e6ff90-8bf4-4bc8-bed9-6842e9e63bc5" providerId="ADAL" clId="{8959B344-4764-470C-BCBF-863BF0294FF1}" dt="2024-09-10T13:47:26.249" v="7087" actId="2711"/>
        <pc:sldMkLst>
          <pc:docMk/>
          <pc:sldMk cId="1091679415" sldId="445"/>
        </pc:sldMkLst>
        <pc:spChg chg="mod">
          <ac:chgData name="Gordian, Selina" userId="f2e6ff90-8bf4-4bc8-bed9-6842e9e63bc5" providerId="ADAL" clId="{8959B344-4764-470C-BCBF-863BF0294FF1}" dt="2024-08-14T14:31:42.937" v="948" actId="20577"/>
          <ac:spMkLst>
            <pc:docMk/>
            <pc:sldMk cId="1091679415" sldId="445"/>
            <ac:spMk id="2" creationId="{D26D2EC8-F749-2680-E13A-10919F5E55D1}"/>
          </ac:spMkLst>
        </pc:spChg>
        <pc:spChg chg="mod">
          <ac:chgData name="Gordian, Selina" userId="f2e6ff90-8bf4-4bc8-bed9-6842e9e63bc5" providerId="ADAL" clId="{8959B344-4764-470C-BCBF-863BF0294FF1}" dt="2024-09-10T13:47:26.249" v="7087" actId="2711"/>
          <ac:spMkLst>
            <pc:docMk/>
            <pc:sldMk cId="1091679415" sldId="445"/>
            <ac:spMk id="3" creationId="{FDCC27A6-ECAD-15FC-9AD2-43303C245E74}"/>
          </ac:spMkLst>
        </pc:spChg>
        <pc:spChg chg="del">
          <ac:chgData name="Gordian, Selina" userId="f2e6ff90-8bf4-4bc8-bed9-6842e9e63bc5" providerId="ADAL" clId="{8959B344-4764-470C-BCBF-863BF0294FF1}" dt="2024-08-14T14:32:55.918" v="955" actId="478"/>
          <ac:spMkLst>
            <pc:docMk/>
            <pc:sldMk cId="1091679415" sldId="445"/>
            <ac:spMk id="6" creationId="{0DE8285F-E007-C9C7-08EB-66857FD3237E}"/>
          </ac:spMkLst>
        </pc:spChg>
        <pc:spChg chg="del">
          <ac:chgData name="Gordian, Selina" userId="f2e6ff90-8bf4-4bc8-bed9-6842e9e63bc5" providerId="ADAL" clId="{8959B344-4764-470C-BCBF-863BF0294FF1}" dt="2024-08-14T14:33:34.273" v="967" actId="478"/>
          <ac:spMkLst>
            <pc:docMk/>
            <pc:sldMk cId="1091679415" sldId="445"/>
            <ac:spMk id="7" creationId="{C77B8F46-2A09-4AD7-654C-ED1F44697325}"/>
          </ac:spMkLst>
        </pc:spChg>
        <pc:picChg chg="add mod">
          <ac:chgData name="Gordian, Selina" userId="f2e6ff90-8bf4-4bc8-bed9-6842e9e63bc5" providerId="ADAL" clId="{8959B344-4764-470C-BCBF-863BF0294FF1}" dt="2024-08-26T15:23:26.362" v="5135" actId="1076"/>
          <ac:picMkLst>
            <pc:docMk/>
            <pc:sldMk cId="1091679415" sldId="445"/>
            <ac:picMk id="5" creationId="{0071FB88-E39B-2860-002C-4E7F76977AB8}"/>
          </ac:picMkLst>
        </pc:picChg>
        <pc:picChg chg="del">
          <ac:chgData name="Gordian, Selina" userId="f2e6ff90-8bf4-4bc8-bed9-6842e9e63bc5" providerId="ADAL" clId="{8959B344-4764-470C-BCBF-863BF0294FF1}" dt="2024-08-14T14:32:54.248" v="954" actId="478"/>
          <ac:picMkLst>
            <pc:docMk/>
            <pc:sldMk cId="1091679415" sldId="445"/>
            <ac:picMk id="8" creationId="{A6D36213-35D0-70D0-E3C6-DEA9CF14E4EB}"/>
          </ac:picMkLst>
        </pc:picChg>
        <pc:picChg chg="del">
          <ac:chgData name="Gordian, Selina" userId="f2e6ff90-8bf4-4bc8-bed9-6842e9e63bc5" providerId="ADAL" clId="{8959B344-4764-470C-BCBF-863BF0294FF1}" dt="2024-08-14T14:32:39.993" v="949" actId="478"/>
          <ac:picMkLst>
            <pc:docMk/>
            <pc:sldMk cId="1091679415" sldId="445"/>
            <ac:picMk id="9" creationId="{34F022AA-20E3-D4FB-AF7C-0F862C1704D3}"/>
          </ac:picMkLst>
        </pc:picChg>
      </pc:sldChg>
      <pc:sldChg chg="modSp add mod ord">
        <pc:chgData name="Gordian, Selina" userId="f2e6ff90-8bf4-4bc8-bed9-6842e9e63bc5" providerId="ADAL" clId="{8959B344-4764-470C-BCBF-863BF0294FF1}" dt="2024-08-14T15:39:52.009" v="1644" actId="20577"/>
        <pc:sldMkLst>
          <pc:docMk/>
          <pc:sldMk cId="2961315237" sldId="446"/>
        </pc:sldMkLst>
        <pc:spChg chg="mod">
          <ac:chgData name="Gordian, Selina" userId="f2e6ff90-8bf4-4bc8-bed9-6842e9e63bc5" providerId="ADAL" clId="{8959B344-4764-470C-BCBF-863BF0294FF1}" dt="2024-08-14T15:39:52.009" v="1644" actId="20577"/>
          <ac:spMkLst>
            <pc:docMk/>
            <pc:sldMk cId="2961315237" sldId="446"/>
            <ac:spMk id="2" creationId="{9D707B41-47F1-A6FC-FF79-8DFA00C55AD7}"/>
          </ac:spMkLst>
        </pc:spChg>
      </pc:sldChg>
      <pc:sldChg chg="addSp delSp modSp add mod ord">
        <pc:chgData name="Gordian, Selina" userId="f2e6ff90-8bf4-4bc8-bed9-6842e9e63bc5" providerId="ADAL" clId="{8959B344-4764-470C-BCBF-863BF0294FF1}" dt="2024-09-10T14:02:55.960" v="7273" actId="14100"/>
        <pc:sldMkLst>
          <pc:docMk/>
          <pc:sldMk cId="2001268566" sldId="447"/>
        </pc:sldMkLst>
        <pc:spChg chg="mod">
          <ac:chgData name="Gordian, Selina" userId="f2e6ff90-8bf4-4bc8-bed9-6842e9e63bc5" providerId="ADAL" clId="{8959B344-4764-470C-BCBF-863BF0294FF1}" dt="2024-08-14T17:38:49.415" v="2580" actId="20577"/>
          <ac:spMkLst>
            <pc:docMk/>
            <pc:sldMk cId="2001268566" sldId="447"/>
            <ac:spMk id="2" creationId="{ED34F144-82EA-A205-07A7-CC191F7F0F1A}"/>
          </ac:spMkLst>
        </pc:spChg>
        <pc:spChg chg="mod">
          <ac:chgData name="Gordian, Selina" userId="f2e6ff90-8bf4-4bc8-bed9-6842e9e63bc5" providerId="ADAL" clId="{8959B344-4764-470C-BCBF-863BF0294FF1}" dt="2024-09-10T14:02:55.960" v="7273" actId="14100"/>
          <ac:spMkLst>
            <pc:docMk/>
            <pc:sldMk cId="2001268566" sldId="447"/>
            <ac:spMk id="3" creationId="{91B5DC9B-32BC-D9C7-230D-6E78D2BD6738}"/>
          </ac:spMkLst>
        </pc:spChg>
        <pc:spChg chg="del mod">
          <ac:chgData name="Gordian, Selina" userId="f2e6ff90-8bf4-4bc8-bed9-6842e9e63bc5" providerId="ADAL" clId="{8959B344-4764-470C-BCBF-863BF0294FF1}" dt="2024-08-14T17:22:47.079" v="1864" actId="478"/>
          <ac:spMkLst>
            <pc:docMk/>
            <pc:sldMk cId="2001268566" sldId="447"/>
            <ac:spMk id="8" creationId="{27791EA7-2257-AB67-83C0-A98457EFBAEF}"/>
          </ac:spMkLst>
        </pc:spChg>
        <pc:picChg chg="add mod">
          <ac:chgData name="Gordian, Selina" userId="f2e6ff90-8bf4-4bc8-bed9-6842e9e63bc5" providerId="ADAL" clId="{8959B344-4764-470C-BCBF-863BF0294FF1}" dt="2024-08-14T17:53:24.256" v="2582" actId="1076"/>
          <ac:picMkLst>
            <pc:docMk/>
            <pc:sldMk cId="2001268566" sldId="447"/>
            <ac:picMk id="4" creationId="{65D3808F-A129-5209-5B97-35BEAC51BEE3}"/>
          </ac:picMkLst>
        </pc:picChg>
      </pc:sldChg>
      <pc:sldChg chg="modSp add mod ord">
        <pc:chgData name="Gordian, Selina" userId="f2e6ff90-8bf4-4bc8-bed9-6842e9e63bc5" providerId="ADAL" clId="{8959B344-4764-470C-BCBF-863BF0294FF1}" dt="2024-08-14T17:20:27.052" v="1819" actId="1076"/>
        <pc:sldMkLst>
          <pc:docMk/>
          <pc:sldMk cId="3965477718" sldId="448"/>
        </pc:sldMkLst>
        <pc:spChg chg="mod">
          <ac:chgData name="Gordian, Selina" userId="f2e6ff90-8bf4-4bc8-bed9-6842e9e63bc5" providerId="ADAL" clId="{8959B344-4764-470C-BCBF-863BF0294FF1}" dt="2024-08-14T17:20:27.052" v="1819" actId="1076"/>
          <ac:spMkLst>
            <pc:docMk/>
            <pc:sldMk cId="3965477718" sldId="448"/>
            <ac:spMk id="2" creationId="{21C83C7A-5B4C-B889-2856-D03A63BBAF7C}"/>
          </ac:spMkLst>
        </pc:spChg>
      </pc:sldChg>
      <pc:sldChg chg="addSp delSp modSp add mod ord">
        <pc:chgData name="Gordian, Selina" userId="f2e6ff90-8bf4-4bc8-bed9-6842e9e63bc5" providerId="ADAL" clId="{8959B344-4764-470C-BCBF-863BF0294FF1}" dt="2024-09-05T17:57:50.790" v="7006" actId="20577"/>
        <pc:sldMkLst>
          <pc:docMk/>
          <pc:sldMk cId="2768298558" sldId="449"/>
        </pc:sldMkLst>
        <pc:spChg chg="mod">
          <ac:chgData name="Gordian, Selina" userId="f2e6ff90-8bf4-4bc8-bed9-6842e9e63bc5" providerId="ADAL" clId="{8959B344-4764-470C-BCBF-863BF0294FF1}" dt="2024-08-14T17:27:38.867" v="2257" actId="20577"/>
          <ac:spMkLst>
            <pc:docMk/>
            <pc:sldMk cId="2768298558" sldId="449"/>
            <ac:spMk id="2" creationId="{ED34F144-82EA-A205-07A7-CC191F7F0F1A}"/>
          </ac:spMkLst>
        </pc:spChg>
        <pc:spChg chg="mod">
          <ac:chgData name="Gordian, Selina" userId="f2e6ff90-8bf4-4bc8-bed9-6842e9e63bc5" providerId="ADAL" clId="{8959B344-4764-470C-BCBF-863BF0294FF1}" dt="2024-09-05T17:57:50.790" v="7006" actId="20577"/>
          <ac:spMkLst>
            <pc:docMk/>
            <pc:sldMk cId="2768298558" sldId="449"/>
            <ac:spMk id="3" creationId="{91B5DC9B-32BC-D9C7-230D-6E78D2BD6738}"/>
          </ac:spMkLst>
        </pc:spChg>
        <pc:picChg chg="del">
          <ac:chgData name="Gordian, Selina" userId="f2e6ff90-8bf4-4bc8-bed9-6842e9e63bc5" providerId="ADAL" clId="{8959B344-4764-470C-BCBF-863BF0294FF1}" dt="2024-08-14T17:27:16.981" v="2210" actId="478"/>
          <ac:picMkLst>
            <pc:docMk/>
            <pc:sldMk cId="2768298558" sldId="449"/>
            <ac:picMk id="4" creationId="{65D3808F-A129-5209-5B97-35BEAC51BEE3}"/>
          </ac:picMkLst>
        </pc:picChg>
        <pc:picChg chg="add mod">
          <ac:chgData name="Gordian, Selina" userId="f2e6ff90-8bf4-4bc8-bed9-6842e9e63bc5" providerId="ADAL" clId="{8959B344-4764-470C-BCBF-863BF0294FF1}" dt="2024-08-14T17:30:05.034" v="2463" actId="1076"/>
          <ac:picMkLst>
            <pc:docMk/>
            <pc:sldMk cId="2768298558" sldId="449"/>
            <ac:picMk id="5" creationId="{8036EA73-256A-85B3-5BA6-D7A868F766F0}"/>
          </ac:picMkLst>
        </pc:picChg>
      </pc:sldChg>
      <pc:sldChg chg="addSp delSp modSp add mod">
        <pc:chgData name="Gordian, Selina" userId="f2e6ff90-8bf4-4bc8-bed9-6842e9e63bc5" providerId="ADAL" clId="{8959B344-4764-470C-BCBF-863BF0294FF1}" dt="2024-09-10T14:02:17.538" v="7265" actId="14100"/>
        <pc:sldMkLst>
          <pc:docMk/>
          <pc:sldMk cId="3966585350" sldId="450"/>
        </pc:sldMkLst>
        <pc:spChg chg="mod">
          <ac:chgData name="Gordian, Selina" userId="f2e6ff90-8bf4-4bc8-bed9-6842e9e63bc5" providerId="ADAL" clId="{8959B344-4764-470C-BCBF-863BF0294FF1}" dt="2024-08-14T17:38:35.983" v="2559" actId="20577"/>
          <ac:spMkLst>
            <pc:docMk/>
            <pc:sldMk cId="3966585350" sldId="450"/>
            <ac:spMk id="2" creationId="{ED34F144-82EA-A205-07A7-CC191F7F0F1A}"/>
          </ac:spMkLst>
        </pc:spChg>
        <pc:spChg chg="add mod">
          <ac:chgData name="Gordian, Selina" userId="f2e6ff90-8bf4-4bc8-bed9-6842e9e63bc5" providerId="ADAL" clId="{8959B344-4764-470C-BCBF-863BF0294FF1}" dt="2024-09-10T14:02:17.538" v="7265" actId="14100"/>
          <ac:spMkLst>
            <pc:docMk/>
            <pc:sldMk cId="3966585350" sldId="450"/>
            <ac:spMk id="3" creationId="{C5DAFFAC-5A78-0A83-A6F2-2B69AE63B9C7}"/>
          </ac:spMkLst>
        </pc:spChg>
        <pc:picChg chg="mod">
          <ac:chgData name="Gordian, Selina" userId="f2e6ff90-8bf4-4bc8-bed9-6842e9e63bc5" providerId="ADAL" clId="{8959B344-4764-470C-BCBF-863BF0294FF1}" dt="2024-08-14T17:53:30.430" v="2583" actId="1076"/>
          <ac:picMkLst>
            <pc:docMk/>
            <pc:sldMk cId="3966585350" sldId="450"/>
            <ac:picMk id="6" creationId="{8B259D6E-1B93-D353-7AA9-F0F27059BAF1}"/>
          </ac:picMkLst>
        </pc:picChg>
        <pc:picChg chg="del">
          <ac:chgData name="Gordian, Selina" userId="f2e6ff90-8bf4-4bc8-bed9-6842e9e63bc5" providerId="ADAL" clId="{8959B344-4764-470C-BCBF-863BF0294FF1}" dt="2024-08-14T17:36:09.439" v="2496" actId="478"/>
          <ac:picMkLst>
            <pc:docMk/>
            <pc:sldMk cId="3966585350" sldId="450"/>
            <ac:picMk id="11" creationId="{89D09712-1D7F-6381-4880-C3041BF8D406}"/>
          </ac:picMkLst>
        </pc:picChg>
      </pc:sldChg>
      <pc:sldChg chg="addSp modSp add mod modAnim">
        <pc:chgData name="Gordian, Selina" userId="f2e6ff90-8bf4-4bc8-bed9-6842e9e63bc5" providerId="ADAL" clId="{8959B344-4764-470C-BCBF-863BF0294FF1}" dt="2024-08-14T18:25:59.220" v="3822" actId="20577"/>
        <pc:sldMkLst>
          <pc:docMk/>
          <pc:sldMk cId="3133085958" sldId="451"/>
        </pc:sldMkLst>
        <pc:spChg chg="mod">
          <ac:chgData name="Gordian, Selina" userId="f2e6ff90-8bf4-4bc8-bed9-6842e9e63bc5" providerId="ADAL" clId="{8959B344-4764-470C-BCBF-863BF0294FF1}" dt="2024-08-14T18:24:21.225" v="3780" actId="164"/>
          <ac:spMkLst>
            <pc:docMk/>
            <pc:sldMk cId="3133085958" sldId="451"/>
            <ac:spMk id="4" creationId="{165AF9C8-BC28-2D21-8483-157A926DC111}"/>
          </ac:spMkLst>
        </pc:spChg>
        <pc:spChg chg="mod">
          <ac:chgData name="Gordian, Selina" userId="f2e6ff90-8bf4-4bc8-bed9-6842e9e63bc5" providerId="ADAL" clId="{8959B344-4764-470C-BCBF-863BF0294FF1}" dt="2024-08-14T18:25:48.023" v="3809" actId="20577"/>
          <ac:spMkLst>
            <pc:docMk/>
            <pc:sldMk cId="3133085958" sldId="451"/>
            <ac:spMk id="5" creationId="{9A8AC8BF-2042-A822-8C1A-40B4AE19A80C}"/>
          </ac:spMkLst>
        </pc:spChg>
        <pc:spChg chg="mod">
          <ac:chgData name="Gordian, Selina" userId="f2e6ff90-8bf4-4bc8-bed9-6842e9e63bc5" providerId="ADAL" clId="{8959B344-4764-470C-BCBF-863BF0294FF1}" dt="2024-08-14T18:24:25.005" v="3781" actId="164"/>
          <ac:spMkLst>
            <pc:docMk/>
            <pc:sldMk cId="3133085958" sldId="451"/>
            <ac:spMk id="6" creationId="{4D2EDFC1-A812-3E0B-F86C-146CFCD1A580}"/>
          </ac:spMkLst>
        </pc:spChg>
        <pc:spChg chg="mod">
          <ac:chgData name="Gordian, Selina" userId="f2e6ff90-8bf4-4bc8-bed9-6842e9e63bc5" providerId="ADAL" clId="{8959B344-4764-470C-BCBF-863BF0294FF1}" dt="2024-08-14T18:25:50.824" v="3812" actId="20577"/>
          <ac:spMkLst>
            <pc:docMk/>
            <pc:sldMk cId="3133085958" sldId="451"/>
            <ac:spMk id="7" creationId="{26CAFA61-0DDC-4FC0-92DF-B8FC3FE55DC7}"/>
          </ac:spMkLst>
        </pc:spChg>
        <pc:spChg chg="mod">
          <ac:chgData name="Gordian, Selina" userId="f2e6ff90-8bf4-4bc8-bed9-6842e9e63bc5" providerId="ADAL" clId="{8959B344-4764-470C-BCBF-863BF0294FF1}" dt="2024-08-14T18:24:28.332" v="3782" actId="164"/>
          <ac:spMkLst>
            <pc:docMk/>
            <pc:sldMk cId="3133085958" sldId="451"/>
            <ac:spMk id="8" creationId="{7E543F96-17F4-D21A-F98E-0E6C9432E418}"/>
          </ac:spMkLst>
        </pc:spChg>
        <pc:spChg chg="mod">
          <ac:chgData name="Gordian, Selina" userId="f2e6ff90-8bf4-4bc8-bed9-6842e9e63bc5" providerId="ADAL" clId="{8959B344-4764-470C-BCBF-863BF0294FF1}" dt="2024-08-14T18:25:53.449" v="3815" actId="20577"/>
          <ac:spMkLst>
            <pc:docMk/>
            <pc:sldMk cId="3133085958" sldId="451"/>
            <ac:spMk id="9" creationId="{53382AEA-8CC1-7226-145A-44E342383F4B}"/>
          </ac:spMkLst>
        </pc:spChg>
        <pc:spChg chg="mod">
          <ac:chgData name="Gordian, Selina" userId="f2e6ff90-8bf4-4bc8-bed9-6842e9e63bc5" providerId="ADAL" clId="{8959B344-4764-470C-BCBF-863BF0294FF1}" dt="2024-08-14T18:24:31.867" v="3783" actId="164"/>
          <ac:spMkLst>
            <pc:docMk/>
            <pc:sldMk cId="3133085958" sldId="451"/>
            <ac:spMk id="10" creationId="{30EE7A10-EBD4-687F-F0B4-1F5EB5E7A9D4}"/>
          </ac:spMkLst>
        </pc:spChg>
        <pc:spChg chg="mod">
          <ac:chgData name="Gordian, Selina" userId="f2e6ff90-8bf4-4bc8-bed9-6842e9e63bc5" providerId="ADAL" clId="{8959B344-4764-470C-BCBF-863BF0294FF1}" dt="2024-08-14T18:25:56.274" v="3818" actId="20577"/>
          <ac:spMkLst>
            <pc:docMk/>
            <pc:sldMk cId="3133085958" sldId="451"/>
            <ac:spMk id="11" creationId="{546B8651-B0B1-E543-CF8E-7CB0DE8B260C}"/>
          </ac:spMkLst>
        </pc:spChg>
        <pc:spChg chg="mod">
          <ac:chgData name="Gordian, Selina" userId="f2e6ff90-8bf4-4bc8-bed9-6842e9e63bc5" providerId="ADAL" clId="{8959B344-4764-470C-BCBF-863BF0294FF1}" dt="2024-08-14T18:24:35.265" v="3784" actId="164"/>
          <ac:spMkLst>
            <pc:docMk/>
            <pc:sldMk cId="3133085958" sldId="451"/>
            <ac:spMk id="12" creationId="{6A815097-C34A-5E6D-A16D-D3753F282628}"/>
          </ac:spMkLst>
        </pc:spChg>
        <pc:spChg chg="mod">
          <ac:chgData name="Gordian, Selina" userId="f2e6ff90-8bf4-4bc8-bed9-6842e9e63bc5" providerId="ADAL" clId="{8959B344-4764-470C-BCBF-863BF0294FF1}" dt="2024-08-14T18:25:59.220" v="3822" actId="20577"/>
          <ac:spMkLst>
            <pc:docMk/>
            <pc:sldMk cId="3133085958" sldId="451"/>
            <ac:spMk id="13" creationId="{CD218E52-C2A8-A932-4FBB-0A98B5EBB0F7}"/>
          </ac:spMkLst>
        </pc:spChg>
        <pc:grpChg chg="add mod">
          <ac:chgData name="Gordian, Selina" userId="f2e6ff90-8bf4-4bc8-bed9-6842e9e63bc5" providerId="ADAL" clId="{8959B344-4764-470C-BCBF-863BF0294FF1}" dt="2024-08-14T18:24:21.225" v="3780" actId="164"/>
          <ac:grpSpMkLst>
            <pc:docMk/>
            <pc:sldMk cId="3133085958" sldId="451"/>
            <ac:grpSpMk id="2" creationId="{DD79CD82-0E3C-34D3-C476-D8D2E439CB67}"/>
          </ac:grpSpMkLst>
        </pc:grpChg>
        <pc:grpChg chg="add mod">
          <ac:chgData name="Gordian, Selina" userId="f2e6ff90-8bf4-4bc8-bed9-6842e9e63bc5" providerId="ADAL" clId="{8959B344-4764-470C-BCBF-863BF0294FF1}" dt="2024-08-14T18:24:25.005" v="3781" actId="164"/>
          <ac:grpSpMkLst>
            <pc:docMk/>
            <pc:sldMk cId="3133085958" sldId="451"/>
            <ac:grpSpMk id="3" creationId="{A0F2EC02-CCD8-A2A7-30FF-67D734B4891D}"/>
          </ac:grpSpMkLst>
        </pc:grpChg>
        <pc:grpChg chg="add mod">
          <ac:chgData name="Gordian, Selina" userId="f2e6ff90-8bf4-4bc8-bed9-6842e9e63bc5" providerId="ADAL" clId="{8959B344-4764-470C-BCBF-863BF0294FF1}" dt="2024-08-14T18:24:28.332" v="3782" actId="164"/>
          <ac:grpSpMkLst>
            <pc:docMk/>
            <pc:sldMk cId="3133085958" sldId="451"/>
            <ac:grpSpMk id="14" creationId="{9DC53C45-D294-EFA9-64AE-89F26932E08F}"/>
          </ac:grpSpMkLst>
        </pc:grpChg>
        <pc:grpChg chg="add mod">
          <ac:chgData name="Gordian, Selina" userId="f2e6ff90-8bf4-4bc8-bed9-6842e9e63bc5" providerId="ADAL" clId="{8959B344-4764-470C-BCBF-863BF0294FF1}" dt="2024-08-14T18:24:31.867" v="3783" actId="164"/>
          <ac:grpSpMkLst>
            <pc:docMk/>
            <pc:sldMk cId="3133085958" sldId="451"/>
            <ac:grpSpMk id="15" creationId="{9BDC99C1-D4E3-502E-AC53-0E1883F4D08D}"/>
          </ac:grpSpMkLst>
        </pc:grpChg>
        <pc:grpChg chg="add mod">
          <ac:chgData name="Gordian, Selina" userId="f2e6ff90-8bf4-4bc8-bed9-6842e9e63bc5" providerId="ADAL" clId="{8959B344-4764-470C-BCBF-863BF0294FF1}" dt="2024-08-14T18:24:35.265" v="3784" actId="164"/>
          <ac:grpSpMkLst>
            <pc:docMk/>
            <pc:sldMk cId="3133085958" sldId="451"/>
            <ac:grpSpMk id="16" creationId="{0A9B0EA5-88AF-37ED-B603-58FE14EBAD9F}"/>
          </ac:grpSpMkLst>
        </pc:grpChg>
      </pc:sldChg>
      <pc:sldChg chg="modSp add mod ord">
        <pc:chgData name="Gordian, Selina" userId="f2e6ff90-8bf4-4bc8-bed9-6842e9e63bc5" providerId="ADAL" clId="{8959B344-4764-470C-BCBF-863BF0294FF1}" dt="2024-09-05T16:04:22.524" v="6363" actId="20577"/>
        <pc:sldMkLst>
          <pc:docMk/>
          <pc:sldMk cId="264780297" sldId="452"/>
        </pc:sldMkLst>
        <pc:spChg chg="mod">
          <ac:chgData name="Gordian, Selina" userId="f2e6ff90-8bf4-4bc8-bed9-6842e9e63bc5" providerId="ADAL" clId="{8959B344-4764-470C-BCBF-863BF0294FF1}" dt="2024-09-05T16:04:22.524" v="6363" actId="20577"/>
          <ac:spMkLst>
            <pc:docMk/>
            <pc:sldMk cId="264780297" sldId="452"/>
            <ac:spMk id="2" creationId="{9D707B41-47F1-A6FC-FF79-8DFA00C55AD7}"/>
          </ac:spMkLst>
        </pc:spChg>
      </pc:sldChg>
      <pc:sldChg chg="modSp add mod">
        <pc:chgData name="Gordian, Selina" userId="f2e6ff90-8bf4-4bc8-bed9-6842e9e63bc5" providerId="ADAL" clId="{8959B344-4764-470C-BCBF-863BF0294FF1}" dt="2024-09-10T13:47:36.846" v="7088" actId="404"/>
        <pc:sldMkLst>
          <pc:docMk/>
          <pc:sldMk cId="2237335666" sldId="453"/>
        </pc:sldMkLst>
        <pc:spChg chg="mod">
          <ac:chgData name="Gordian, Selina" userId="f2e6ff90-8bf4-4bc8-bed9-6842e9e63bc5" providerId="ADAL" clId="{8959B344-4764-470C-BCBF-863BF0294FF1}" dt="2024-08-14T18:57:21.858" v="4357" actId="403"/>
          <ac:spMkLst>
            <pc:docMk/>
            <pc:sldMk cId="2237335666" sldId="453"/>
            <ac:spMk id="2" creationId="{309FB75A-D3F4-D77A-75B8-05A7C6302BE8}"/>
          </ac:spMkLst>
        </pc:spChg>
        <pc:spChg chg="mod">
          <ac:chgData name="Gordian, Selina" userId="f2e6ff90-8bf4-4bc8-bed9-6842e9e63bc5" providerId="ADAL" clId="{8959B344-4764-470C-BCBF-863BF0294FF1}" dt="2024-09-10T13:47:36.846" v="7088" actId="404"/>
          <ac:spMkLst>
            <pc:docMk/>
            <pc:sldMk cId="2237335666" sldId="453"/>
            <ac:spMk id="3" creationId="{0ECBC43C-5AA2-0A4C-5EDA-A68C039F5C15}"/>
          </ac:spMkLst>
        </pc:spChg>
        <pc:picChg chg="mod">
          <ac:chgData name="Gordian, Selina" userId="f2e6ff90-8bf4-4bc8-bed9-6842e9e63bc5" providerId="ADAL" clId="{8959B344-4764-470C-BCBF-863BF0294FF1}" dt="2024-08-14T18:57:15.911" v="4355" actId="14100"/>
          <ac:picMkLst>
            <pc:docMk/>
            <pc:sldMk cId="2237335666" sldId="453"/>
            <ac:picMk id="5" creationId="{92FA1DF2-FEEF-4E82-64A4-43BA343B7DCD}"/>
          </ac:picMkLst>
        </pc:picChg>
      </pc:sldChg>
      <pc:sldChg chg="addSp delSp modSp add del mod">
        <pc:chgData name="Gordian, Selina" userId="f2e6ff90-8bf4-4bc8-bed9-6842e9e63bc5" providerId="ADAL" clId="{8959B344-4764-470C-BCBF-863BF0294FF1}" dt="2024-09-04T18:15:13.193" v="6225" actId="47"/>
        <pc:sldMkLst>
          <pc:docMk/>
          <pc:sldMk cId="1758253271" sldId="454"/>
        </pc:sldMkLst>
        <pc:picChg chg="add mod">
          <ac:chgData name="Gordian, Selina" userId="f2e6ff90-8bf4-4bc8-bed9-6842e9e63bc5" providerId="ADAL" clId="{8959B344-4764-470C-BCBF-863BF0294FF1}" dt="2024-08-14T18:57:09.219" v="4354" actId="1076"/>
          <ac:picMkLst>
            <pc:docMk/>
            <pc:sldMk cId="1758253271" sldId="454"/>
            <ac:picMk id="4" creationId="{D373CC55-9AC3-E6A3-E9AC-AE99A2F64D70}"/>
          </ac:picMkLst>
        </pc:picChg>
        <pc:picChg chg="del">
          <ac:chgData name="Gordian, Selina" userId="f2e6ff90-8bf4-4bc8-bed9-6842e9e63bc5" providerId="ADAL" clId="{8959B344-4764-470C-BCBF-863BF0294FF1}" dt="2024-08-14T18:56:58.308" v="4350" actId="478"/>
          <ac:picMkLst>
            <pc:docMk/>
            <pc:sldMk cId="1758253271" sldId="454"/>
            <ac:picMk id="6" creationId="{7A6B3ED0-1842-0258-34D3-2B74BA895953}"/>
          </ac:picMkLst>
        </pc:picChg>
        <pc:picChg chg="add mod ord">
          <ac:chgData name="Gordian, Selina" userId="f2e6ff90-8bf4-4bc8-bed9-6842e9e63bc5" providerId="ADAL" clId="{8959B344-4764-470C-BCBF-863BF0294FF1}" dt="2024-08-14T18:57:06.608" v="4353" actId="1076"/>
          <ac:picMkLst>
            <pc:docMk/>
            <pc:sldMk cId="1758253271" sldId="454"/>
            <ac:picMk id="7" creationId="{8FB8495A-0F31-BCC0-E309-B481124A524E}"/>
          </ac:picMkLst>
        </pc:picChg>
      </pc:sldChg>
      <pc:sldChg chg="add del">
        <pc:chgData name="Gordian, Selina" userId="f2e6ff90-8bf4-4bc8-bed9-6842e9e63bc5" providerId="ADAL" clId="{8959B344-4764-470C-BCBF-863BF0294FF1}" dt="2024-08-14T21:08:36.058" v="4818" actId="47"/>
        <pc:sldMkLst>
          <pc:docMk/>
          <pc:sldMk cId="1189059555" sldId="455"/>
        </pc:sldMkLst>
      </pc:sldChg>
      <pc:sldChg chg="addSp delSp modSp add mod ord">
        <pc:chgData name="Gordian, Selina" userId="f2e6ff90-8bf4-4bc8-bed9-6842e9e63bc5" providerId="ADAL" clId="{8959B344-4764-470C-BCBF-863BF0294FF1}" dt="2024-09-05T17:50:09.569" v="6878" actId="113"/>
        <pc:sldMkLst>
          <pc:docMk/>
          <pc:sldMk cId="3685764172" sldId="455"/>
        </pc:sldMkLst>
        <pc:spChg chg="mod">
          <ac:chgData name="Gordian, Selina" userId="f2e6ff90-8bf4-4bc8-bed9-6842e9e63bc5" providerId="ADAL" clId="{8959B344-4764-470C-BCBF-863BF0294FF1}" dt="2024-08-14T21:43:14.089" v="4920" actId="403"/>
          <ac:spMkLst>
            <pc:docMk/>
            <pc:sldMk cId="3685764172" sldId="455"/>
            <ac:spMk id="2" creationId="{47F41E8B-8F70-36EE-5812-15A024E58772}"/>
          </ac:spMkLst>
        </pc:spChg>
        <pc:spChg chg="add mod">
          <ac:chgData name="Gordian, Selina" userId="f2e6ff90-8bf4-4bc8-bed9-6842e9e63bc5" providerId="ADAL" clId="{8959B344-4764-470C-BCBF-863BF0294FF1}" dt="2024-09-05T17:50:03.382" v="6876" actId="113"/>
          <ac:spMkLst>
            <pc:docMk/>
            <pc:sldMk cId="3685764172" sldId="455"/>
            <ac:spMk id="3" creationId="{86188756-E337-F221-5F0B-7D5FBFC8B002}"/>
          </ac:spMkLst>
        </pc:spChg>
        <pc:spChg chg="del">
          <ac:chgData name="Gordian, Selina" userId="f2e6ff90-8bf4-4bc8-bed9-6842e9e63bc5" providerId="ADAL" clId="{8959B344-4764-470C-BCBF-863BF0294FF1}" dt="2024-09-04T18:21:57.122" v="6309" actId="478"/>
          <ac:spMkLst>
            <pc:docMk/>
            <pc:sldMk cId="3685764172" sldId="455"/>
            <ac:spMk id="9" creationId="{DB155545-62FB-C532-2456-B74B567C40CE}"/>
          </ac:spMkLst>
        </pc:spChg>
        <pc:spChg chg="mod">
          <ac:chgData name="Gordian, Selina" userId="f2e6ff90-8bf4-4bc8-bed9-6842e9e63bc5" providerId="ADAL" clId="{8959B344-4764-470C-BCBF-863BF0294FF1}" dt="2024-09-05T17:50:06.097" v="6877" actId="113"/>
          <ac:spMkLst>
            <pc:docMk/>
            <pc:sldMk cId="3685764172" sldId="455"/>
            <ac:spMk id="10" creationId="{F9FD3707-877D-33A3-1D0F-139C69556548}"/>
          </ac:spMkLst>
        </pc:spChg>
        <pc:spChg chg="mod">
          <ac:chgData name="Gordian, Selina" userId="f2e6ff90-8bf4-4bc8-bed9-6842e9e63bc5" providerId="ADAL" clId="{8959B344-4764-470C-BCBF-863BF0294FF1}" dt="2024-09-05T17:50:09.569" v="6878" actId="113"/>
          <ac:spMkLst>
            <pc:docMk/>
            <pc:sldMk cId="3685764172" sldId="455"/>
            <ac:spMk id="11" creationId="{0F63CB31-F918-C103-5032-C90616CD3066}"/>
          </ac:spMkLst>
        </pc:spChg>
      </pc:sldChg>
      <pc:sldChg chg="addSp delSp modSp add mod ord">
        <pc:chgData name="Gordian, Selina" userId="f2e6ff90-8bf4-4bc8-bed9-6842e9e63bc5" providerId="ADAL" clId="{8959B344-4764-470C-BCBF-863BF0294FF1}" dt="2024-09-05T17:50:20.431" v="6881" actId="113"/>
        <pc:sldMkLst>
          <pc:docMk/>
          <pc:sldMk cId="1042373787" sldId="456"/>
        </pc:sldMkLst>
        <pc:spChg chg="mod">
          <ac:chgData name="Gordian, Selina" userId="f2e6ff90-8bf4-4bc8-bed9-6842e9e63bc5" providerId="ADAL" clId="{8959B344-4764-470C-BCBF-863BF0294FF1}" dt="2024-08-14T21:23:41.835" v="4907" actId="403"/>
          <ac:spMkLst>
            <pc:docMk/>
            <pc:sldMk cId="1042373787" sldId="456"/>
            <ac:spMk id="2" creationId="{47F41E8B-8F70-36EE-5812-15A024E58772}"/>
          </ac:spMkLst>
        </pc:spChg>
        <pc:spChg chg="add mod">
          <ac:chgData name="Gordian, Selina" userId="f2e6ff90-8bf4-4bc8-bed9-6842e9e63bc5" providerId="ADAL" clId="{8959B344-4764-470C-BCBF-863BF0294FF1}" dt="2024-09-05T17:50:15.499" v="6879" actId="113"/>
          <ac:spMkLst>
            <pc:docMk/>
            <pc:sldMk cId="1042373787" sldId="456"/>
            <ac:spMk id="3" creationId="{6693EC7C-307D-61A1-5700-714FD3F14B58}"/>
          </ac:spMkLst>
        </pc:spChg>
        <pc:spChg chg="del mod">
          <ac:chgData name="Gordian, Selina" userId="f2e6ff90-8bf4-4bc8-bed9-6842e9e63bc5" providerId="ADAL" clId="{8959B344-4764-470C-BCBF-863BF0294FF1}" dt="2024-09-04T18:21:42.363" v="6307" actId="478"/>
          <ac:spMkLst>
            <pc:docMk/>
            <pc:sldMk cId="1042373787" sldId="456"/>
            <ac:spMk id="9" creationId="{DB155545-62FB-C532-2456-B74B567C40CE}"/>
          </ac:spMkLst>
        </pc:spChg>
        <pc:spChg chg="mod">
          <ac:chgData name="Gordian, Selina" userId="f2e6ff90-8bf4-4bc8-bed9-6842e9e63bc5" providerId="ADAL" clId="{8959B344-4764-470C-BCBF-863BF0294FF1}" dt="2024-09-05T17:50:17.506" v="6880" actId="113"/>
          <ac:spMkLst>
            <pc:docMk/>
            <pc:sldMk cId="1042373787" sldId="456"/>
            <ac:spMk id="10" creationId="{F9FD3707-877D-33A3-1D0F-139C69556548}"/>
          </ac:spMkLst>
        </pc:spChg>
        <pc:spChg chg="mod">
          <ac:chgData name="Gordian, Selina" userId="f2e6ff90-8bf4-4bc8-bed9-6842e9e63bc5" providerId="ADAL" clId="{8959B344-4764-470C-BCBF-863BF0294FF1}" dt="2024-09-05T17:50:20.431" v="6881" actId="113"/>
          <ac:spMkLst>
            <pc:docMk/>
            <pc:sldMk cId="1042373787" sldId="456"/>
            <ac:spMk id="11" creationId="{0F63CB31-F918-C103-5032-C90616CD3066}"/>
          </ac:spMkLst>
        </pc:spChg>
      </pc:sldChg>
      <pc:sldChg chg="modSp add">
        <pc:chgData name="Gordian, Selina" userId="f2e6ff90-8bf4-4bc8-bed9-6842e9e63bc5" providerId="ADAL" clId="{8959B344-4764-470C-BCBF-863BF0294FF1}" dt="2024-09-05T17:32:49.776" v="6846" actId="20577"/>
        <pc:sldMkLst>
          <pc:docMk/>
          <pc:sldMk cId="3979116400" sldId="457"/>
        </pc:sldMkLst>
        <pc:spChg chg="mod">
          <ac:chgData name="Gordian, Selina" userId="f2e6ff90-8bf4-4bc8-bed9-6842e9e63bc5" providerId="ADAL" clId="{8959B344-4764-470C-BCBF-863BF0294FF1}" dt="2024-09-05T17:32:49.776" v="6846" actId="20577"/>
          <ac:spMkLst>
            <pc:docMk/>
            <pc:sldMk cId="3979116400" sldId="457"/>
            <ac:spMk id="4" creationId="{00000000-0000-0000-0000-000000000000}"/>
          </ac:spMkLst>
        </pc:spChg>
      </pc:sldChg>
      <pc:sldChg chg="add del ord">
        <pc:chgData name="Gordian, Selina" userId="f2e6ff90-8bf4-4bc8-bed9-6842e9e63bc5" providerId="ADAL" clId="{8959B344-4764-470C-BCBF-863BF0294FF1}" dt="2024-09-05T17:31:07.223" v="6835" actId="47"/>
        <pc:sldMkLst>
          <pc:docMk/>
          <pc:sldMk cId="4079546254" sldId="457"/>
        </pc:sldMkLst>
      </pc:sldChg>
      <pc:sldChg chg="modSp add mod ord">
        <pc:chgData name="Gordian, Selina" userId="f2e6ff90-8bf4-4bc8-bed9-6842e9e63bc5" providerId="ADAL" clId="{8959B344-4764-470C-BCBF-863BF0294FF1}" dt="2024-09-10T13:56:49.604" v="7226" actId="948"/>
        <pc:sldMkLst>
          <pc:docMk/>
          <pc:sldMk cId="407053559" sldId="458"/>
        </pc:sldMkLst>
        <pc:spChg chg="mod">
          <ac:chgData name="Gordian, Selina" userId="f2e6ff90-8bf4-4bc8-bed9-6842e9e63bc5" providerId="ADAL" clId="{8959B344-4764-470C-BCBF-863BF0294FF1}" dt="2024-09-05T17:45:06.737" v="6871" actId="20577"/>
          <ac:spMkLst>
            <pc:docMk/>
            <pc:sldMk cId="407053559" sldId="458"/>
            <ac:spMk id="2" creationId="{90670029-7B26-FC09-1538-D5E788C2F7B1}"/>
          </ac:spMkLst>
        </pc:spChg>
        <pc:spChg chg="mod">
          <ac:chgData name="Gordian, Selina" userId="f2e6ff90-8bf4-4bc8-bed9-6842e9e63bc5" providerId="ADAL" clId="{8959B344-4764-470C-BCBF-863BF0294FF1}" dt="2024-09-10T13:56:49.604" v="7226" actId="948"/>
          <ac:spMkLst>
            <pc:docMk/>
            <pc:sldMk cId="407053559" sldId="458"/>
            <ac:spMk id="3" creationId="{C185E58D-AE6A-2AEE-2A20-92D29888F2B8}"/>
          </ac:spMkLst>
        </pc:spChg>
      </pc:sldChg>
    </pc:docChg>
  </pc:docChgLst>
  <pc:docChgLst>
    <pc:chgData name="Gordian, Selina" userId="f2e6ff90-8bf4-4bc8-bed9-6842e9e63bc5" providerId="ADAL" clId="{B4F9A2F9-BE92-4C8C-897A-EA93DA0B4724}"/>
    <pc:docChg chg="custSel addSld modSld">
      <pc:chgData name="Gordian, Selina" userId="f2e6ff90-8bf4-4bc8-bed9-6842e9e63bc5" providerId="ADAL" clId="{B4F9A2F9-BE92-4C8C-897A-EA93DA0B4724}" dt="2024-07-03T19:15:26.263" v="292"/>
      <pc:docMkLst>
        <pc:docMk/>
      </pc:docMkLst>
      <pc:sldChg chg="setBg">
        <pc:chgData name="Gordian, Selina" userId="f2e6ff90-8bf4-4bc8-bed9-6842e9e63bc5" providerId="ADAL" clId="{B4F9A2F9-BE92-4C8C-897A-EA93DA0B4724}" dt="2024-07-03T19:15:26.263" v="292"/>
        <pc:sldMkLst>
          <pc:docMk/>
          <pc:sldMk cId="2396440189" sldId="257"/>
        </pc:sldMkLst>
      </pc:sldChg>
      <pc:sldChg chg="modSp mod setBg">
        <pc:chgData name="Gordian, Selina" userId="f2e6ff90-8bf4-4bc8-bed9-6842e9e63bc5" providerId="ADAL" clId="{B4F9A2F9-BE92-4C8C-897A-EA93DA0B4724}" dt="2024-06-27T20:57:54.520" v="154" actId="1036"/>
        <pc:sldMkLst>
          <pc:docMk/>
          <pc:sldMk cId="2844405827" sldId="258"/>
        </pc:sldMkLst>
        <pc:spChg chg="mod">
          <ac:chgData name="Gordian, Selina" userId="f2e6ff90-8bf4-4bc8-bed9-6842e9e63bc5" providerId="ADAL" clId="{B4F9A2F9-BE92-4C8C-897A-EA93DA0B4724}" dt="2024-06-27T20:57:31.158" v="130" actId="1036"/>
          <ac:spMkLst>
            <pc:docMk/>
            <pc:sldMk cId="2844405827" sldId="258"/>
            <ac:spMk id="6" creationId="{63785FE1-FAF9-7451-7435-3DDD9E23795D}"/>
          </ac:spMkLst>
        </pc:spChg>
        <pc:spChg chg="mod">
          <ac:chgData name="Gordian, Selina" userId="f2e6ff90-8bf4-4bc8-bed9-6842e9e63bc5" providerId="ADAL" clId="{B4F9A2F9-BE92-4C8C-897A-EA93DA0B4724}" dt="2024-06-27T20:57:31.158" v="130" actId="1036"/>
          <ac:spMkLst>
            <pc:docMk/>
            <pc:sldMk cId="2844405827" sldId="258"/>
            <ac:spMk id="7" creationId="{83234D63-573A-CA9B-23A8-82651EDE724C}"/>
          </ac:spMkLst>
        </pc:spChg>
        <pc:spChg chg="mod">
          <ac:chgData name="Gordian, Selina" userId="f2e6ff90-8bf4-4bc8-bed9-6842e9e63bc5" providerId="ADAL" clId="{B4F9A2F9-BE92-4C8C-897A-EA93DA0B4724}" dt="2024-06-27T20:57:31.158" v="130" actId="1036"/>
          <ac:spMkLst>
            <pc:docMk/>
            <pc:sldMk cId="2844405827" sldId="258"/>
            <ac:spMk id="8" creationId="{D406CBD3-8864-2BAF-AF52-6CC56398D9C0}"/>
          </ac:spMkLst>
        </pc:spChg>
        <pc:spChg chg="mod">
          <ac:chgData name="Gordian, Selina" userId="f2e6ff90-8bf4-4bc8-bed9-6842e9e63bc5" providerId="ADAL" clId="{B4F9A2F9-BE92-4C8C-897A-EA93DA0B4724}" dt="2024-06-27T20:57:54.520" v="154" actId="1036"/>
          <ac:spMkLst>
            <pc:docMk/>
            <pc:sldMk cId="2844405827" sldId="258"/>
            <ac:spMk id="13" creationId="{3336D324-1DC9-5EF7-1B05-C00879BE3FAA}"/>
          </ac:spMkLst>
        </pc:spChg>
        <pc:spChg chg="mod">
          <ac:chgData name="Gordian, Selina" userId="f2e6ff90-8bf4-4bc8-bed9-6842e9e63bc5" providerId="ADAL" clId="{B4F9A2F9-BE92-4C8C-897A-EA93DA0B4724}" dt="2024-06-27T20:57:54.520" v="154" actId="1036"/>
          <ac:spMkLst>
            <pc:docMk/>
            <pc:sldMk cId="2844405827" sldId="258"/>
            <ac:spMk id="22" creationId="{44728AC8-0237-5133-1F28-13F345DFF612}"/>
          </ac:spMkLst>
        </pc:spChg>
        <pc:spChg chg="mod">
          <ac:chgData name="Gordian, Selina" userId="f2e6ff90-8bf4-4bc8-bed9-6842e9e63bc5" providerId="ADAL" clId="{B4F9A2F9-BE92-4C8C-897A-EA93DA0B4724}" dt="2024-06-27T20:57:54.520" v="154" actId="1036"/>
          <ac:spMkLst>
            <pc:docMk/>
            <pc:sldMk cId="2844405827" sldId="258"/>
            <ac:spMk id="31" creationId="{52997D6C-D8C5-7BF9-1F49-95294C338B2C}"/>
          </ac:spMkLst>
        </pc:spChg>
        <pc:grpChg chg="mod">
          <ac:chgData name="Gordian, Selina" userId="f2e6ff90-8bf4-4bc8-bed9-6842e9e63bc5" providerId="ADAL" clId="{B4F9A2F9-BE92-4C8C-897A-EA93DA0B4724}" dt="2024-06-27T20:57:54.520" v="154" actId="1036"/>
          <ac:grpSpMkLst>
            <pc:docMk/>
            <pc:sldMk cId="2844405827" sldId="258"/>
            <ac:grpSpMk id="9" creationId="{BBDA3972-4760-B86E-A835-E685C827D64A}"/>
          </ac:grpSpMkLst>
        </pc:grpChg>
        <pc:grpChg chg="mod">
          <ac:chgData name="Gordian, Selina" userId="f2e6ff90-8bf4-4bc8-bed9-6842e9e63bc5" providerId="ADAL" clId="{B4F9A2F9-BE92-4C8C-897A-EA93DA0B4724}" dt="2024-06-27T20:57:54.520" v="154" actId="1036"/>
          <ac:grpSpMkLst>
            <pc:docMk/>
            <pc:sldMk cId="2844405827" sldId="258"/>
            <ac:grpSpMk id="11" creationId="{A67B72B8-1E41-BDAC-72A7-905472C763D3}"/>
          </ac:grpSpMkLst>
        </pc:grpChg>
        <pc:grpChg chg="mod">
          <ac:chgData name="Gordian, Selina" userId="f2e6ff90-8bf4-4bc8-bed9-6842e9e63bc5" providerId="ADAL" clId="{B4F9A2F9-BE92-4C8C-897A-EA93DA0B4724}" dt="2024-06-27T20:57:54.520" v="154" actId="1036"/>
          <ac:grpSpMkLst>
            <pc:docMk/>
            <pc:sldMk cId="2844405827" sldId="258"/>
            <ac:grpSpMk id="12" creationId="{6F967F61-5B3B-0974-B076-C94F56B69D5D}"/>
          </ac:grpSpMkLst>
        </pc:grpChg>
        <pc:grpChg chg="mod">
          <ac:chgData name="Gordian, Selina" userId="f2e6ff90-8bf4-4bc8-bed9-6842e9e63bc5" providerId="ADAL" clId="{B4F9A2F9-BE92-4C8C-897A-EA93DA0B4724}" dt="2024-06-27T20:57:54.520" v="154" actId="1036"/>
          <ac:grpSpMkLst>
            <pc:docMk/>
            <pc:sldMk cId="2844405827" sldId="258"/>
            <ac:grpSpMk id="18" creationId="{B767573F-705E-BD92-BD86-D12F33E581CB}"/>
          </ac:grpSpMkLst>
        </pc:grpChg>
        <pc:grpChg chg="mod">
          <ac:chgData name="Gordian, Selina" userId="f2e6ff90-8bf4-4bc8-bed9-6842e9e63bc5" providerId="ADAL" clId="{B4F9A2F9-BE92-4C8C-897A-EA93DA0B4724}" dt="2024-06-27T20:57:54.520" v="154" actId="1036"/>
          <ac:grpSpMkLst>
            <pc:docMk/>
            <pc:sldMk cId="2844405827" sldId="258"/>
            <ac:grpSpMk id="20" creationId="{E83CD4C8-AA2E-1F79-6C1D-D17CF7A78F6B}"/>
          </ac:grpSpMkLst>
        </pc:grpChg>
        <pc:grpChg chg="mod">
          <ac:chgData name="Gordian, Selina" userId="f2e6ff90-8bf4-4bc8-bed9-6842e9e63bc5" providerId="ADAL" clId="{B4F9A2F9-BE92-4C8C-897A-EA93DA0B4724}" dt="2024-06-27T20:57:54.520" v="154" actId="1036"/>
          <ac:grpSpMkLst>
            <pc:docMk/>
            <pc:sldMk cId="2844405827" sldId="258"/>
            <ac:grpSpMk id="21" creationId="{A82F2D7B-E561-4417-BAE3-F8B2904C3665}"/>
          </ac:grpSpMkLst>
        </pc:grpChg>
        <pc:grpChg chg="mod">
          <ac:chgData name="Gordian, Selina" userId="f2e6ff90-8bf4-4bc8-bed9-6842e9e63bc5" providerId="ADAL" clId="{B4F9A2F9-BE92-4C8C-897A-EA93DA0B4724}" dt="2024-06-27T20:57:54.520" v="154" actId="1036"/>
          <ac:grpSpMkLst>
            <pc:docMk/>
            <pc:sldMk cId="2844405827" sldId="258"/>
            <ac:grpSpMk id="27" creationId="{6B94A9FA-A5F4-3C35-5C33-B14841492503}"/>
          </ac:grpSpMkLst>
        </pc:grpChg>
        <pc:grpChg chg="mod">
          <ac:chgData name="Gordian, Selina" userId="f2e6ff90-8bf4-4bc8-bed9-6842e9e63bc5" providerId="ADAL" clId="{B4F9A2F9-BE92-4C8C-897A-EA93DA0B4724}" dt="2024-06-27T20:57:54.520" v="154" actId="1036"/>
          <ac:grpSpMkLst>
            <pc:docMk/>
            <pc:sldMk cId="2844405827" sldId="258"/>
            <ac:grpSpMk id="29" creationId="{049D3F74-0EA6-5394-07D6-6072AF691B5A}"/>
          </ac:grpSpMkLst>
        </pc:grpChg>
        <pc:grpChg chg="mod">
          <ac:chgData name="Gordian, Selina" userId="f2e6ff90-8bf4-4bc8-bed9-6842e9e63bc5" providerId="ADAL" clId="{B4F9A2F9-BE92-4C8C-897A-EA93DA0B4724}" dt="2024-06-27T20:57:54.520" v="154" actId="1036"/>
          <ac:grpSpMkLst>
            <pc:docMk/>
            <pc:sldMk cId="2844405827" sldId="258"/>
            <ac:grpSpMk id="30" creationId="{1679C894-8EFE-D733-D893-8D19774D3F5D}"/>
          </ac:grpSpMkLst>
        </pc:grpChg>
        <pc:picChg chg="mod">
          <ac:chgData name="Gordian, Selina" userId="f2e6ff90-8bf4-4bc8-bed9-6842e9e63bc5" providerId="ADAL" clId="{B4F9A2F9-BE92-4C8C-897A-EA93DA0B4724}" dt="2024-06-27T20:57:54.520" v="154" actId="1036"/>
          <ac:picMkLst>
            <pc:docMk/>
            <pc:sldMk cId="2844405827" sldId="258"/>
            <ac:picMk id="10" creationId="{18505F1E-CD20-B6B6-8C43-315841531BF5}"/>
          </ac:picMkLst>
        </pc:picChg>
        <pc:picChg chg="mod">
          <ac:chgData name="Gordian, Selina" userId="f2e6ff90-8bf4-4bc8-bed9-6842e9e63bc5" providerId="ADAL" clId="{B4F9A2F9-BE92-4C8C-897A-EA93DA0B4724}" dt="2024-06-27T20:57:54.520" v="154" actId="1036"/>
          <ac:picMkLst>
            <pc:docMk/>
            <pc:sldMk cId="2844405827" sldId="258"/>
            <ac:picMk id="19" creationId="{BCAA138B-25EE-BC36-A04B-F86044D29337}"/>
          </ac:picMkLst>
        </pc:picChg>
        <pc:picChg chg="mod">
          <ac:chgData name="Gordian, Selina" userId="f2e6ff90-8bf4-4bc8-bed9-6842e9e63bc5" providerId="ADAL" clId="{B4F9A2F9-BE92-4C8C-897A-EA93DA0B4724}" dt="2024-06-27T20:57:54.520" v="154" actId="1036"/>
          <ac:picMkLst>
            <pc:docMk/>
            <pc:sldMk cId="2844405827" sldId="258"/>
            <ac:picMk id="28" creationId="{2B2F4AFD-E828-6C2A-D915-E8FEFBA298F1}"/>
          </ac:picMkLst>
        </pc:picChg>
        <pc:cxnChg chg="mod">
          <ac:chgData name="Gordian, Selina" userId="f2e6ff90-8bf4-4bc8-bed9-6842e9e63bc5" providerId="ADAL" clId="{B4F9A2F9-BE92-4C8C-897A-EA93DA0B4724}" dt="2024-06-27T20:57:54.520" v="154" actId="1036"/>
          <ac:cxnSpMkLst>
            <pc:docMk/>
            <pc:sldMk cId="2844405827" sldId="258"/>
            <ac:cxnSpMk id="14" creationId="{22960F75-88A6-F906-4A85-16707B6DA259}"/>
          </ac:cxnSpMkLst>
        </pc:cxnChg>
        <pc:cxnChg chg="mod">
          <ac:chgData name="Gordian, Selina" userId="f2e6ff90-8bf4-4bc8-bed9-6842e9e63bc5" providerId="ADAL" clId="{B4F9A2F9-BE92-4C8C-897A-EA93DA0B4724}" dt="2024-06-27T20:57:54.520" v="154" actId="1036"/>
          <ac:cxnSpMkLst>
            <pc:docMk/>
            <pc:sldMk cId="2844405827" sldId="258"/>
            <ac:cxnSpMk id="15" creationId="{03212AA5-D9A8-EB44-0EA5-8733B94F1A86}"/>
          </ac:cxnSpMkLst>
        </pc:cxnChg>
        <pc:cxnChg chg="mod">
          <ac:chgData name="Gordian, Selina" userId="f2e6ff90-8bf4-4bc8-bed9-6842e9e63bc5" providerId="ADAL" clId="{B4F9A2F9-BE92-4C8C-897A-EA93DA0B4724}" dt="2024-06-27T20:57:54.520" v="154" actId="1036"/>
          <ac:cxnSpMkLst>
            <pc:docMk/>
            <pc:sldMk cId="2844405827" sldId="258"/>
            <ac:cxnSpMk id="16" creationId="{32971DA4-B74F-EE7F-645F-DAB609D25036}"/>
          </ac:cxnSpMkLst>
        </pc:cxnChg>
        <pc:cxnChg chg="mod">
          <ac:chgData name="Gordian, Selina" userId="f2e6ff90-8bf4-4bc8-bed9-6842e9e63bc5" providerId="ADAL" clId="{B4F9A2F9-BE92-4C8C-897A-EA93DA0B4724}" dt="2024-06-27T20:57:54.520" v="154" actId="1036"/>
          <ac:cxnSpMkLst>
            <pc:docMk/>
            <pc:sldMk cId="2844405827" sldId="258"/>
            <ac:cxnSpMk id="17" creationId="{C9384A12-7F26-543A-1D74-4FC0C0DA14C2}"/>
          </ac:cxnSpMkLst>
        </pc:cxnChg>
        <pc:cxnChg chg="mod">
          <ac:chgData name="Gordian, Selina" userId="f2e6ff90-8bf4-4bc8-bed9-6842e9e63bc5" providerId="ADAL" clId="{B4F9A2F9-BE92-4C8C-897A-EA93DA0B4724}" dt="2024-06-27T20:57:54.520" v="154" actId="1036"/>
          <ac:cxnSpMkLst>
            <pc:docMk/>
            <pc:sldMk cId="2844405827" sldId="258"/>
            <ac:cxnSpMk id="23" creationId="{930E99F6-67D7-5317-8735-9D3B3B6E2EE3}"/>
          </ac:cxnSpMkLst>
        </pc:cxnChg>
        <pc:cxnChg chg="mod">
          <ac:chgData name="Gordian, Selina" userId="f2e6ff90-8bf4-4bc8-bed9-6842e9e63bc5" providerId="ADAL" clId="{B4F9A2F9-BE92-4C8C-897A-EA93DA0B4724}" dt="2024-06-27T20:57:54.520" v="154" actId="1036"/>
          <ac:cxnSpMkLst>
            <pc:docMk/>
            <pc:sldMk cId="2844405827" sldId="258"/>
            <ac:cxnSpMk id="24" creationId="{6D961E8E-8177-4D54-5DD4-1B12C9B44A36}"/>
          </ac:cxnSpMkLst>
        </pc:cxnChg>
        <pc:cxnChg chg="mod">
          <ac:chgData name="Gordian, Selina" userId="f2e6ff90-8bf4-4bc8-bed9-6842e9e63bc5" providerId="ADAL" clId="{B4F9A2F9-BE92-4C8C-897A-EA93DA0B4724}" dt="2024-06-27T20:57:54.520" v="154" actId="1036"/>
          <ac:cxnSpMkLst>
            <pc:docMk/>
            <pc:sldMk cId="2844405827" sldId="258"/>
            <ac:cxnSpMk id="25" creationId="{72CA95EC-855E-1286-4DFD-149486BFE23B}"/>
          </ac:cxnSpMkLst>
        </pc:cxnChg>
        <pc:cxnChg chg="mod">
          <ac:chgData name="Gordian, Selina" userId="f2e6ff90-8bf4-4bc8-bed9-6842e9e63bc5" providerId="ADAL" clId="{B4F9A2F9-BE92-4C8C-897A-EA93DA0B4724}" dt="2024-06-27T20:57:54.520" v="154" actId="1036"/>
          <ac:cxnSpMkLst>
            <pc:docMk/>
            <pc:sldMk cId="2844405827" sldId="258"/>
            <ac:cxnSpMk id="26" creationId="{17EAAF0D-2F63-0A27-8AC3-7C6D0B9FF33E}"/>
          </ac:cxnSpMkLst>
        </pc:cxnChg>
        <pc:cxnChg chg="mod">
          <ac:chgData name="Gordian, Selina" userId="f2e6ff90-8bf4-4bc8-bed9-6842e9e63bc5" providerId="ADAL" clId="{B4F9A2F9-BE92-4C8C-897A-EA93DA0B4724}" dt="2024-06-27T20:57:54.520" v="154" actId="1036"/>
          <ac:cxnSpMkLst>
            <pc:docMk/>
            <pc:sldMk cId="2844405827" sldId="258"/>
            <ac:cxnSpMk id="32" creationId="{B4EB5D6F-2FA1-7F1D-49A1-0E0AAD8976C5}"/>
          </ac:cxnSpMkLst>
        </pc:cxnChg>
        <pc:cxnChg chg="mod">
          <ac:chgData name="Gordian, Selina" userId="f2e6ff90-8bf4-4bc8-bed9-6842e9e63bc5" providerId="ADAL" clId="{B4F9A2F9-BE92-4C8C-897A-EA93DA0B4724}" dt="2024-06-27T20:57:54.520" v="154" actId="1036"/>
          <ac:cxnSpMkLst>
            <pc:docMk/>
            <pc:sldMk cId="2844405827" sldId="258"/>
            <ac:cxnSpMk id="33" creationId="{A7F7A9BF-FC07-D0E1-BCB0-C6864A4903A9}"/>
          </ac:cxnSpMkLst>
        </pc:cxnChg>
        <pc:cxnChg chg="mod">
          <ac:chgData name="Gordian, Selina" userId="f2e6ff90-8bf4-4bc8-bed9-6842e9e63bc5" providerId="ADAL" clId="{B4F9A2F9-BE92-4C8C-897A-EA93DA0B4724}" dt="2024-06-27T20:57:54.520" v="154" actId="1036"/>
          <ac:cxnSpMkLst>
            <pc:docMk/>
            <pc:sldMk cId="2844405827" sldId="258"/>
            <ac:cxnSpMk id="34" creationId="{4770BF4F-EF62-8D5D-3E81-0A3E94E00A10}"/>
          </ac:cxnSpMkLst>
        </pc:cxnChg>
        <pc:cxnChg chg="mod">
          <ac:chgData name="Gordian, Selina" userId="f2e6ff90-8bf4-4bc8-bed9-6842e9e63bc5" providerId="ADAL" clId="{B4F9A2F9-BE92-4C8C-897A-EA93DA0B4724}" dt="2024-06-27T20:57:54.520" v="154" actId="1036"/>
          <ac:cxnSpMkLst>
            <pc:docMk/>
            <pc:sldMk cId="2844405827" sldId="258"/>
            <ac:cxnSpMk id="35" creationId="{F9FD83E6-A510-5EDB-B992-AE1448553E71}"/>
          </ac:cxnSpMkLst>
        </pc:cxnChg>
      </pc:sldChg>
      <pc:sldChg chg="setBg">
        <pc:chgData name="Gordian, Selina" userId="f2e6ff90-8bf4-4bc8-bed9-6842e9e63bc5" providerId="ADAL" clId="{B4F9A2F9-BE92-4C8C-897A-EA93DA0B4724}" dt="2024-06-27T20:29:43.290" v="4"/>
        <pc:sldMkLst>
          <pc:docMk/>
          <pc:sldMk cId="3945080923" sldId="259"/>
        </pc:sldMkLst>
      </pc:sldChg>
      <pc:sldChg chg="setBg">
        <pc:chgData name="Gordian, Selina" userId="f2e6ff90-8bf4-4bc8-bed9-6842e9e63bc5" providerId="ADAL" clId="{B4F9A2F9-BE92-4C8C-897A-EA93DA0B4724}" dt="2024-06-27T20:29:43.290" v="4"/>
        <pc:sldMkLst>
          <pc:docMk/>
          <pc:sldMk cId="583420051" sldId="260"/>
        </pc:sldMkLst>
      </pc:sldChg>
      <pc:sldChg chg="setBg">
        <pc:chgData name="Gordian, Selina" userId="f2e6ff90-8bf4-4bc8-bed9-6842e9e63bc5" providerId="ADAL" clId="{B4F9A2F9-BE92-4C8C-897A-EA93DA0B4724}" dt="2024-06-27T20:29:43.290" v="4"/>
        <pc:sldMkLst>
          <pc:docMk/>
          <pc:sldMk cId="3583533809" sldId="261"/>
        </pc:sldMkLst>
      </pc:sldChg>
      <pc:sldChg chg="setBg">
        <pc:chgData name="Gordian, Selina" userId="f2e6ff90-8bf4-4bc8-bed9-6842e9e63bc5" providerId="ADAL" clId="{B4F9A2F9-BE92-4C8C-897A-EA93DA0B4724}" dt="2024-06-27T20:29:43.290" v="4"/>
        <pc:sldMkLst>
          <pc:docMk/>
          <pc:sldMk cId="1392024542" sldId="262"/>
        </pc:sldMkLst>
      </pc:sldChg>
      <pc:sldChg chg="setBg">
        <pc:chgData name="Gordian, Selina" userId="f2e6ff90-8bf4-4bc8-bed9-6842e9e63bc5" providerId="ADAL" clId="{B4F9A2F9-BE92-4C8C-897A-EA93DA0B4724}" dt="2024-06-27T20:29:43.290" v="4"/>
        <pc:sldMkLst>
          <pc:docMk/>
          <pc:sldMk cId="1381752080" sldId="264"/>
        </pc:sldMkLst>
      </pc:sldChg>
      <pc:sldChg chg="setBg">
        <pc:chgData name="Gordian, Selina" userId="f2e6ff90-8bf4-4bc8-bed9-6842e9e63bc5" providerId="ADAL" clId="{B4F9A2F9-BE92-4C8C-897A-EA93DA0B4724}" dt="2024-06-27T20:29:43.290" v="4"/>
        <pc:sldMkLst>
          <pc:docMk/>
          <pc:sldMk cId="439283411" sldId="265"/>
        </pc:sldMkLst>
      </pc:sldChg>
      <pc:sldChg chg="setBg">
        <pc:chgData name="Gordian, Selina" userId="f2e6ff90-8bf4-4bc8-bed9-6842e9e63bc5" providerId="ADAL" clId="{B4F9A2F9-BE92-4C8C-897A-EA93DA0B4724}" dt="2024-06-27T20:29:43.290" v="4"/>
        <pc:sldMkLst>
          <pc:docMk/>
          <pc:sldMk cId="1781190978" sldId="267"/>
        </pc:sldMkLst>
      </pc:sldChg>
      <pc:sldChg chg="setBg">
        <pc:chgData name="Gordian, Selina" userId="f2e6ff90-8bf4-4bc8-bed9-6842e9e63bc5" providerId="ADAL" clId="{B4F9A2F9-BE92-4C8C-897A-EA93DA0B4724}" dt="2024-06-27T20:29:43.290" v="4"/>
        <pc:sldMkLst>
          <pc:docMk/>
          <pc:sldMk cId="763153615" sldId="268"/>
        </pc:sldMkLst>
      </pc:sldChg>
      <pc:sldChg chg="setBg">
        <pc:chgData name="Gordian, Selina" userId="f2e6ff90-8bf4-4bc8-bed9-6842e9e63bc5" providerId="ADAL" clId="{B4F9A2F9-BE92-4C8C-897A-EA93DA0B4724}" dt="2024-06-27T20:29:43.290" v="4"/>
        <pc:sldMkLst>
          <pc:docMk/>
          <pc:sldMk cId="3067957666" sldId="269"/>
        </pc:sldMkLst>
      </pc:sldChg>
      <pc:sldChg chg="setBg">
        <pc:chgData name="Gordian, Selina" userId="f2e6ff90-8bf4-4bc8-bed9-6842e9e63bc5" providerId="ADAL" clId="{B4F9A2F9-BE92-4C8C-897A-EA93DA0B4724}" dt="2024-06-27T20:29:43.290" v="4"/>
        <pc:sldMkLst>
          <pc:docMk/>
          <pc:sldMk cId="4153962807" sldId="270"/>
        </pc:sldMkLst>
      </pc:sldChg>
      <pc:sldChg chg="addSp delSp modSp mod setBg">
        <pc:chgData name="Gordian, Selina" userId="f2e6ff90-8bf4-4bc8-bed9-6842e9e63bc5" providerId="ADAL" clId="{B4F9A2F9-BE92-4C8C-897A-EA93DA0B4724}" dt="2024-06-27T20:41:37.800" v="89" actId="1076"/>
        <pc:sldMkLst>
          <pc:docMk/>
          <pc:sldMk cId="3712934983" sldId="271"/>
        </pc:sldMkLst>
        <pc:spChg chg="mod">
          <ac:chgData name="Gordian, Selina" userId="f2e6ff90-8bf4-4bc8-bed9-6842e9e63bc5" providerId="ADAL" clId="{B4F9A2F9-BE92-4C8C-897A-EA93DA0B4724}" dt="2024-06-27T20:41:16.186" v="86" actId="14100"/>
          <ac:spMkLst>
            <pc:docMk/>
            <pc:sldMk cId="3712934983" sldId="271"/>
            <ac:spMk id="3" creationId="{0ECBC43C-5AA2-0A4C-5EDA-A68C039F5C15}"/>
          </ac:spMkLst>
        </pc:spChg>
        <pc:grpChg chg="del">
          <ac:chgData name="Gordian, Selina" userId="f2e6ff90-8bf4-4bc8-bed9-6842e9e63bc5" providerId="ADAL" clId="{B4F9A2F9-BE92-4C8C-897A-EA93DA0B4724}" dt="2024-06-27T20:40:57.495" v="81" actId="478"/>
          <ac:grpSpMkLst>
            <pc:docMk/>
            <pc:sldMk cId="3712934983" sldId="271"/>
            <ac:grpSpMk id="8" creationId="{C7A8280C-081A-46B8-FE5E-D9C2E117BFA3}"/>
          </ac:grpSpMkLst>
        </pc:grpChg>
        <pc:picChg chg="add mod">
          <ac:chgData name="Gordian, Selina" userId="f2e6ff90-8bf4-4bc8-bed9-6842e9e63bc5" providerId="ADAL" clId="{B4F9A2F9-BE92-4C8C-897A-EA93DA0B4724}" dt="2024-06-27T20:41:37.800" v="89" actId="1076"/>
          <ac:picMkLst>
            <pc:docMk/>
            <pc:sldMk cId="3712934983" sldId="271"/>
            <ac:picMk id="5" creationId="{92FA1DF2-FEEF-4E82-64A4-43BA343B7DCD}"/>
          </ac:picMkLst>
        </pc:picChg>
      </pc:sldChg>
      <pc:sldChg chg="modSp mod setBg">
        <pc:chgData name="Gordian, Selina" userId="f2e6ff90-8bf4-4bc8-bed9-6842e9e63bc5" providerId="ADAL" clId="{B4F9A2F9-BE92-4C8C-897A-EA93DA0B4724}" dt="2024-06-27T20:45:14.416" v="95" actId="1076"/>
        <pc:sldMkLst>
          <pc:docMk/>
          <pc:sldMk cId="1260895282" sldId="272"/>
        </pc:sldMkLst>
        <pc:spChg chg="mod">
          <ac:chgData name="Gordian, Selina" userId="f2e6ff90-8bf4-4bc8-bed9-6842e9e63bc5" providerId="ADAL" clId="{B4F9A2F9-BE92-4C8C-897A-EA93DA0B4724}" dt="2024-06-27T20:45:14.416" v="95" actId="1076"/>
          <ac:spMkLst>
            <pc:docMk/>
            <pc:sldMk cId="1260895282" sldId="272"/>
            <ac:spMk id="3" creationId="{7FD32E33-A328-D6ED-0138-C15DE5E5A8B7}"/>
          </ac:spMkLst>
        </pc:spChg>
        <pc:picChg chg="mod">
          <ac:chgData name="Gordian, Selina" userId="f2e6ff90-8bf4-4bc8-bed9-6842e9e63bc5" providerId="ADAL" clId="{B4F9A2F9-BE92-4C8C-897A-EA93DA0B4724}" dt="2024-06-27T20:45:05.207" v="94" actId="1076"/>
          <ac:picMkLst>
            <pc:docMk/>
            <pc:sldMk cId="1260895282" sldId="272"/>
            <ac:picMk id="5" creationId="{E2CDE96C-02A5-F6F5-4904-1AFFF0C4FA51}"/>
          </ac:picMkLst>
        </pc:picChg>
      </pc:sldChg>
      <pc:sldChg chg="setBg">
        <pc:chgData name="Gordian, Selina" userId="f2e6ff90-8bf4-4bc8-bed9-6842e9e63bc5" providerId="ADAL" clId="{B4F9A2F9-BE92-4C8C-897A-EA93DA0B4724}" dt="2024-06-27T20:29:54.051" v="5"/>
        <pc:sldMkLst>
          <pc:docMk/>
          <pc:sldMk cId="2714235063" sldId="273"/>
        </pc:sldMkLst>
      </pc:sldChg>
      <pc:sldChg chg="setBg">
        <pc:chgData name="Gordian, Selina" userId="f2e6ff90-8bf4-4bc8-bed9-6842e9e63bc5" providerId="ADAL" clId="{B4F9A2F9-BE92-4C8C-897A-EA93DA0B4724}" dt="2024-06-27T20:29:54.051" v="5"/>
        <pc:sldMkLst>
          <pc:docMk/>
          <pc:sldMk cId="816865215" sldId="274"/>
        </pc:sldMkLst>
      </pc:sldChg>
      <pc:sldChg chg="setBg">
        <pc:chgData name="Gordian, Selina" userId="f2e6ff90-8bf4-4bc8-bed9-6842e9e63bc5" providerId="ADAL" clId="{B4F9A2F9-BE92-4C8C-897A-EA93DA0B4724}" dt="2024-06-27T20:29:54.051" v="5"/>
        <pc:sldMkLst>
          <pc:docMk/>
          <pc:sldMk cId="3130043903" sldId="275"/>
        </pc:sldMkLst>
      </pc:sldChg>
      <pc:sldChg chg="setBg">
        <pc:chgData name="Gordian, Selina" userId="f2e6ff90-8bf4-4bc8-bed9-6842e9e63bc5" providerId="ADAL" clId="{B4F9A2F9-BE92-4C8C-897A-EA93DA0B4724}" dt="2024-06-27T20:29:54.051" v="5"/>
        <pc:sldMkLst>
          <pc:docMk/>
          <pc:sldMk cId="2742511524" sldId="276"/>
        </pc:sldMkLst>
      </pc:sldChg>
      <pc:sldChg chg="setBg">
        <pc:chgData name="Gordian, Selina" userId="f2e6ff90-8bf4-4bc8-bed9-6842e9e63bc5" providerId="ADAL" clId="{B4F9A2F9-BE92-4C8C-897A-EA93DA0B4724}" dt="2024-06-27T20:30:01.523" v="6"/>
        <pc:sldMkLst>
          <pc:docMk/>
          <pc:sldMk cId="3569057828" sldId="277"/>
        </pc:sldMkLst>
      </pc:sldChg>
      <pc:sldChg chg="setBg">
        <pc:chgData name="Gordian, Selina" userId="f2e6ff90-8bf4-4bc8-bed9-6842e9e63bc5" providerId="ADAL" clId="{B4F9A2F9-BE92-4C8C-897A-EA93DA0B4724}" dt="2024-06-27T20:30:01.523" v="6"/>
        <pc:sldMkLst>
          <pc:docMk/>
          <pc:sldMk cId="1727363119" sldId="278"/>
        </pc:sldMkLst>
      </pc:sldChg>
      <pc:sldChg chg="setBg">
        <pc:chgData name="Gordian, Selina" userId="f2e6ff90-8bf4-4bc8-bed9-6842e9e63bc5" providerId="ADAL" clId="{B4F9A2F9-BE92-4C8C-897A-EA93DA0B4724}" dt="2024-06-27T20:30:01.523" v="6"/>
        <pc:sldMkLst>
          <pc:docMk/>
          <pc:sldMk cId="1394122341" sldId="279"/>
        </pc:sldMkLst>
      </pc:sldChg>
      <pc:sldChg chg="setBg">
        <pc:chgData name="Gordian, Selina" userId="f2e6ff90-8bf4-4bc8-bed9-6842e9e63bc5" providerId="ADAL" clId="{B4F9A2F9-BE92-4C8C-897A-EA93DA0B4724}" dt="2024-06-27T20:30:01.523" v="6"/>
        <pc:sldMkLst>
          <pc:docMk/>
          <pc:sldMk cId="343506478" sldId="280"/>
        </pc:sldMkLst>
      </pc:sldChg>
      <pc:sldChg chg="setBg">
        <pc:chgData name="Gordian, Selina" userId="f2e6ff90-8bf4-4bc8-bed9-6842e9e63bc5" providerId="ADAL" clId="{B4F9A2F9-BE92-4C8C-897A-EA93DA0B4724}" dt="2024-06-27T20:30:01.523" v="6"/>
        <pc:sldMkLst>
          <pc:docMk/>
          <pc:sldMk cId="2405291176" sldId="281"/>
        </pc:sldMkLst>
      </pc:sldChg>
      <pc:sldChg chg="setBg">
        <pc:chgData name="Gordian, Selina" userId="f2e6ff90-8bf4-4bc8-bed9-6842e9e63bc5" providerId="ADAL" clId="{B4F9A2F9-BE92-4C8C-897A-EA93DA0B4724}" dt="2024-06-27T20:30:01.523" v="6"/>
        <pc:sldMkLst>
          <pc:docMk/>
          <pc:sldMk cId="2081173591" sldId="282"/>
        </pc:sldMkLst>
      </pc:sldChg>
      <pc:sldChg chg="setBg">
        <pc:chgData name="Gordian, Selina" userId="f2e6ff90-8bf4-4bc8-bed9-6842e9e63bc5" providerId="ADAL" clId="{B4F9A2F9-BE92-4C8C-897A-EA93DA0B4724}" dt="2024-06-27T20:30:11.764" v="7"/>
        <pc:sldMkLst>
          <pc:docMk/>
          <pc:sldMk cId="1915529059" sldId="283"/>
        </pc:sldMkLst>
      </pc:sldChg>
      <pc:sldChg chg="setBg">
        <pc:chgData name="Gordian, Selina" userId="f2e6ff90-8bf4-4bc8-bed9-6842e9e63bc5" providerId="ADAL" clId="{B4F9A2F9-BE92-4C8C-897A-EA93DA0B4724}" dt="2024-06-27T20:30:11.764" v="7"/>
        <pc:sldMkLst>
          <pc:docMk/>
          <pc:sldMk cId="1150052366" sldId="284"/>
        </pc:sldMkLst>
      </pc:sldChg>
      <pc:sldChg chg="setBg">
        <pc:chgData name="Gordian, Selina" userId="f2e6ff90-8bf4-4bc8-bed9-6842e9e63bc5" providerId="ADAL" clId="{B4F9A2F9-BE92-4C8C-897A-EA93DA0B4724}" dt="2024-06-27T20:30:11.764" v="7"/>
        <pc:sldMkLst>
          <pc:docMk/>
          <pc:sldMk cId="2404585683" sldId="285"/>
        </pc:sldMkLst>
      </pc:sldChg>
      <pc:sldChg chg="setBg">
        <pc:chgData name="Gordian, Selina" userId="f2e6ff90-8bf4-4bc8-bed9-6842e9e63bc5" providerId="ADAL" clId="{B4F9A2F9-BE92-4C8C-897A-EA93DA0B4724}" dt="2024-06-27T20:30:11.764" v="7"/>
        <pc:sldMkLst>
          <pc:docMk/>
          <pc:sldMk cId="3677587281" sldId="286"/>
        </pc:sldMkLst>
      </pc:sldChg>
      <pc:sldChg chg="setBg">
        <pc:chgData name="Gordian, Selina" userId="f2e6ff90-8bf4-4bc8-bed9-6842e9e63bc5" providerId="ADAL" clId="{B4F9A2F9-BE92-4C8C-897A-EA93DA0B4724}" dt="2024-06-27T20:30:11.764" v="7"/>
        <pc:sldMkLst>
          <pc:docMk/>
          <pc:sldMk cId="1804366433" sldId="287"/>
        </pc:sldMkLst>
      </pc:sldChg>
      <pc:sldChg chg="setBg">
        <pc:chgData name="Gordian, Selina" userId="f2e6ff90-8bf4-4bc8-bed9-6842e9e63bc5" providerId="ADAL" clId="{B4F9A2F9-BE92-4C8C-897A-EA93DA0B4724}" dt="2024-06-27T20:30:11.764" v="7"/>
        <pc:sldMkLst>
          <pc:docMk/>
          <pc:sldMk cId="3440160698" sldId="288"/>
        </pc:sldMkLst>
      </pc:sldChg>
      <pc:sldChg chg="setBg">
        <pc:chgData name="Gordian, Selina" userId="f2e6ff90-8bf4-4bc8-bed9-6842e9e63bc5" providerId="ADAL" clId="{B4F9A2F9-BE92-4C8C-897A-EA93DA0B4724}" dt="2024-06-27T20:30:11.764" v="7"/>
        <pc:sldMkLst>
          <pc:docMk/>
          <pc:sldMk cId="2864506968" sldId="289"/>
        </pc:sldMkLst>
      </pc:sldChg>
      <pc:sldChg chg="setBg">
        <pc:chgData name="Gordian, Selina" userId="f2e6ff90-8bf4-4bc8-bed9-6842e9e63bc5" providerId="ADAL" clId="{B4F9A2F9-BE92-4C8C-897A-EA93DA0B4724}" dt="2024-06-27T20:30:11.764" v="7"/>
        <pc:sldMkLst>
          <pc:docMk/>
          <pc:sldMk cId="2247121775" sldId="290"/>
        </pc:sldMkLst>
      </pc:sldChg>
      <pc:sldChg chg="setBg">
        <pc:chgData name="Gordian, Selina" userId="f2e6ff90-8bf4-4bc8-bed9-6842e9e63bc5" providerId="ADAL" clId="{B4F9A2F9-BE92-4C8C-897A-EA93DA0B4724}" dt="2024-06-27T20:30:11.764" v="7"/>
        <pc:sldMkLst>
          <pc:docMk/>
          <pc:sldMk cId="3358380890" sldId="291"/>
        </pc:sldMkLst>
      </pc:sldChg>
      <pc:sldChg chg="setBg">
        <pc:chgData name="Gordian, Selina" userId="f2e6ff90-8bf4-4bc8-bed9-6842e9e63bc5" providerId="ADAL" clId="{B4F9A2F9-BE92-4C8C-897A-EA93DA0B4724}" dt="2024-06-27T20:30:27.830" v="8"/>
        <pc:sldMkLst>
          <pc:docMk/>
          <pc:sldMk cId="29751491" sldId="292"/>
        </pc:sldMkLst>
      </pc:sldChg>
      <pc:sldChg chg="setBg">
        <pc:chgData name="Gordian, Selina" userId="f2e6ff90-8bf4-4bc8-bed9-6842e9e63bc5" providerId="ADAL" clId="{B4F9A2F9-BE92-4C8C-897A-EA93DA0B4724}" dt="2024-06-27T20:30:27.830" v="8"/>
        <pc:sldMkLst>
          <pc:docMk/>
          <pc:sldMk cId="4143675874" sldId="293"/>
        </pc:sldMkLst>
      </pc:sldChg>
      <pc:sldChg chg="setBg">
        <pc:chgData name="Gordian, Selina" userId="f2e6ff90-8bf4-4bc8-bed9-6842e9e63bc5" providerId="ADAL" clId="{B4F9A2F9-BE92-4C8C-897A-EA93DA0B4724}" dt="2024-06-27T20:30:27.830" v="8"/>
        <pc:sldMkLst>
          <pc:docMk/>
          <pc:sldMk cId="851964270" sldId="294"/>
        </pc:sldMkLst>
      </pc:sldChg>
      <pc:sldChg chg="addSp delSp modSp mod setBg">
        <pc:chgData name="Gordian, Selina" userId="f2e6ff90-8bf4-4bc8-bed9-6842e9e63bc5" providerId="ADAL" clId="{B4F9A2F9-BE92-4C8C-897A-EA93DA0B4724}" dt="2024-06-28T15:37:19.959" v="290" actId="478"/>
        <pc:sldMkLst>
          <pc:docMk/>
          <pc:sldMk cId="3441937432" sldId="295"/>
        </pc:sldMkLst>
        <pc:spChg chg="mod">
          <ac:chgData name="Gordian, Selina" userId="f2e6ff90-8bf4-4bc8-bed9-6842e9e63bc5" providerId="ADAL" clId="{B4F9A2F9-BE92-4C8C-897A-EA93DA0B4724}" dt="2024-06-28T15:20:25.073" v="284" actId="20577"/>
          <ac:spMkLst>
            <pc:docMk/>
            <pc:sldMk cId="3441937432" sldId="295"/>
            <ac:spMk id="3" creationId="{537176B3-E0DF-EB4C-E8AB-D40310E69CBF}"/>
          </ac:spMkLst>
        </pc:spChg>
        <pc:graphicFrameChg chg="del mod">
          <ac:chgData name="Gordian, Selina" userId="f2e6ff90-8bf4-4bc8-bed9-6842e9e63bc5" providerId="ADAL" clId="{B4F9A2F9-BE92-4C8C-897A-EA93DA0B4724}" dt="2024-06-28T15:18:41.733" v="210" actId="478"/>
          <ac:graphicFrameMkLst>
            <pc:docMk/>
            <pc:sldMk cId="3441937432" sldId="295"/>
            <ac:graphicFrameMk id="4" creationId="{59B5283C-AF79-499D-F1F9-DE75F2E7D5DB}"/>
          </ac:graphicFrameMkLst>
        </pc:graphicFrameChg>
        <pc:picChg chg="add del mod">
          <ac:chgData name="Gordian, Selina" userId="f2e6ff90-8bf4-4bc8-bed9-6842e9e63bc5" providerId="ADAL" clId="{B4F9A2F9-BE92-4C8C-897A-EA93DA0B4724}" dt="2024-06-28T15:37:19.374" v="289" actId="478"/>
          <ac:picMkLst>
            <pc:docMk/>
            <pc:sldMk cId="3441937432" sldId="295"/>
            <ac:picMk id="6" creationId="{E94D849E-1F62-D1B4-5195-86DBCA6954E4}"/>
          </ac:picMkLst>
        </pc:picChg>
        <pc:picChg chg="add del mod ord">
          <ac:chgData name="Gordian, Selina" userId="f2e6ff90-8bf4-4bc8-bed9-6842e9e63bc5" providerId="ADAL" clId="{B4F9A2F9-BE92-4C8C-897A-EA93DA0B4724}" dt="2024-06-28T15:37:19.959" v="290" actId="478"/>
          <ac:picMkLst>
            <pc:docMk/>
            <pc:sldMk cId="3441937432" sldId="295"/>
            <ac:picMk id="8" creationId="{CC002C52-7D05-7DF0-A84C-C377E20B6B7D}"/>
          </ac:picMkLst>
        </pc:picChg>
      </pc:sldChg>
      <pc:sldChg chg="setBg">
        <pc:chgData name="Gordian, Selina" userId="f2e6ff90-8bf4-4bc8-bed9-6842e9e63bc5" providerId="ADAL" clId="{B4F9A2F9-BE92-4C8C-897A-EA93DA0B4724}" dt="2024-06-27T20:30:11.764" v="7"/>
        <pc:sldMkLst>
          <pc:docMk/>
          <pc:sldMk cId="3799854781" sldId="297"/>
        </pc:sldMkLst>
      </pc:sldChg>
      <pc:sldChg chg="modSp mod setBg">
        <pc:chgData name="Gordian, Selina" userId="f2e6ff90-8bf4-4bc8-bed9-6842e9e63bc5" providerId="ADAL" clId="{B4F9A2F9-BE92-4C8C-897A-EA93DA0B4724}" dt="2024-06-28T15:21:03.415" v="288" actId="1076"/>
        <pc:sldMkLst>
          <pc:docMk/>
          <pc:sldMk cId="3844557855" sldId="298"/>
        </pc:sldMkLst>
        <pc:spChg chg="mod">
          <ac:chgData name="Gordian, Selina" userId="f2e6ff90-8bf4-4bc8-bed9-6842e9e63bc5" providerId="ADAL" clId="{B4F9A2F9-BE92-4C8C-897A-EA93DA0B4724}" dt="2024-06-28T15:20:58.425" v="285" actId="14100"/>
          <ac:spMkLst>
            <pc:docMk/>
            <pc:sldMk cId="3844557855" sldId="298"/>
            <ac:spMk id="3" creationId="{F7B63C64-253F-7917-CD4E-B97F49EBEA7F}"/>
          </ac:spMkLst>
        </pc:spChg>
        <pc:graphicFrameChg chg="mod">
          <ac:chgData name="Gordian, Selina" userId="f2e6ff90-8bf4-4bc8-bed9-6842e9e63bc5" providerId="ADAL" clId="{B4F9A2F9-BE92-4C8C-897A-EA93DA0B4724}" dt="2024-06-28T15:21:03.415" v="288" actId="1076"/>
          <ac:graphicFrameMkLst>
            <pc:docMk/>
            <pc:sldMk cId="3844557855" sldId="298"/>
            <ac:graphicFrameMk id="4" creationId="{0AC70FE1-942D-863F-CE65-E7211ECE0325}"/>
          </ac:graphicFrameMkLst>
        </pc:graphicFrameChg>
      </pc:sldChg>
      <pc:sldChg chg="setBg">
        <pc:chgData name="Gordian, Selina" userId="f2e6ff90-8bf4-4bc8-bed9-6842e9e63bc5" providerId="ADAL" clId="{B4F9A2F9-BE92-4C8C-897A-EA93DA0B4724}" dt="2024-06-27T20:30:27.830" v="8"/>
        <pc:sldMkLst>
          <pc:docMk/>
          <pc:sldMk cId="976943035" sldId="299"/>
        </pc:sldMkLst>
      </pc:sldChg>
      <pc:sldChg chg="setBg">
        <pc:chgData name="Gordian, Selina" userId="f2e6ff90-8bf4-4bc8-bed9-6842e9e63bc5" providerId="ADAL" clId="{B4F9A2F9-BE92-4C8C-897A-EA93DA0B4724}" dt="2024-06-27T20:30:01.523" v="6"/>
        <pc:sldMkLst>
          <pc:docMk/>
          <pc:sldMk cId="758632193" sldId="300"/>
        </pc:sldMkLst>
      </pc:sldChg>
      <pc:sldChg chg="setBg">
        <pc:chgData name="Gordian, Selina" userId="f2e6ff90-8bf4-4bc8-bed9-6842e9e63bc5" providerId="ADAL" clId="{B4F9A2F9-BE92-4C8C-897A-EA93DA0B4724}" dt="2024-06-27T20:30:27.830" v="8"/>
        <pc:sldMkLst>
          <pc:docMk/>
          <pc:sldMk cId="1071394410" sldId="301"/>
        </pc:sldMkLst>
      </pc:sldChg>
      <pc:sldChg chg="setBg">
        <pc:chgData name="Gordian, Selina" userId="f2e6ff90-8bf4-4bc8-bed9-6842e9e63bc5" providerId="ADAL" clId="{B4F9A2F9-BE92-4C8C-897A-EA93DA0B4724}" dt="2024-06-27T20:30:27.830" v="8"/>
        <pc:sldMkLst>
          <pc:docMk/>
          <pc:sldMk cId="3559449638" sldId="302"/>
        </pc:sldMkLst>
      </pc:sldChg>
      <pc:sldChg chg="setBg">
        <pc:chgData name="Gordian, Selina" userId="f2e6ff90-8bf4-4bc8-bed9-6842e9e63bc5" providerId="ADAL" clId="{B4F9A2F9-BE92-4C8C-897A-EA93DA0B4724}" dt="2024-06-27T20:30:27.830" v="8"/>
        <pc:sldMkLst>
          <pc:docMk/>
          <pc:sldMk cId="175953469" sldId="303"/>
        </pc:sldMkLst>
      </pc:sldChg>
      <pc:sldChg chg="setBg">
        <pc:chgData name="Gordian, Selina" userId="f2e6ff90-8bf4-4bc8-bed9-6842e9e63bc5" providerId="ADAL" clId="{B4F9A2F9-BE92-4C8C-897A-EA93DA0B4724}" dt="2024-06-27T20:30:27.830" v="8"/>
        <pc:sldMkLst>
          <pc:docMk/>
          <pc:sldMk cId="1366371098" sldId="304"/>
        </pc:sldMkLst>
      </pc:sldChg>
      <pc:sldChg chg="setBg">
        <pc:chgData name="Gordian, Selina" userId="f2e6ff90-8bf4-4bc8-bed9-6842e9e63bc5" providerId="ADAL" clId="{B4F9A2F9-BE92-4C8C-897A-EA93DA0B4724}" dt="2024-06-27T20:30:27.830" v="8"/>
        <pc:sldMkLst>
          <pc:docMk/>
          <pc:sldMk cId="448334115" sldId="305"/>
        </pc:sldMkLst>
      </pc:sldChg>
      <pc:sldChg chg="setBg">
        <pc:chgData name="Gordian, Selina" userId="f2e6ff90-8bf4-4bc8-bed9-6842e9e63bc5" providerId="ADAL" clId="{B4F9A2F9-BE92-4C8C-897A-EA93DA0B4724}" dt="2024-06-27T20:30:27.830" v="8"/>
        <pc:sldMkLst>
          <pc:docMk/>
          <pc:sldMk cId="2936381509" sldId="306"/>
        </pc:sldMkLst>
      </pc:sldChg>
      <pc:sldChg chg="setBg">
        <pc:chgData name="Gordian, Selina" userId="f2e6ff90-8bf4-4bc8-bed9-6842e9e63bc5" providerId="ADAL" clId="{B4F9A2F9-BE92-4C8C-897A-EA93DA0B4724}" dt="2024-06-27T20:30:27.830" v="8"/>
        <pc:sldMkLst>
          <pc:docMk/>
          <pc:sldMk cId="747918647" sldId="307"/>
        </pc:sldMkLst>
      </pc:sldChg>
      <pc:sldChg chg="setBg">
        <pc:chgData name="Gordian, Selina" userId="f2e6ff90-8bf4-4bc8-bed9-6842e9e63bc5" providerId="ADAL" clId="{B4F9A2F9-BE92-4C8C-897A-EA93DA0B4724}" dt="2024-06-27T20:30:27.830" v="8"/>
        <pc:sldMkLst>
          <pc:docMk/>
          <pc:sldMk cId="4224485939" sldId="308"/>
        </pc:sldMkLst>
      </pc:sldChg>
      <pc:sldChg chg="setBg">
        <pc:chgData name="Gordian, Selina" userId="f2e6ff90-8bf4-4bc8-bed9-6842e9e63bc5" providerId="ADAL" clId="{B4F9A2F9-BE92-4C8C-897A-EA93DA0B4724}" dt="2024-06-27T20:30:27.830" v="8"/>
        <pc:sldMkLst>
          <pc:docMk/>
          <pc:sldMk cId="1116783369" sldId="309"/>
        </pc:sldMkLst>
      </pc:sldChg>
      <pc:sldChg chg="setBg">
        <pc:chgData name="Gordian, Selina" userId="f2e6ff90-8bf4-4bc8-bed9-6842e9e63bc5" providerId="ADAL" clId="{B4F9A2F9-BE92-4C8C-897A-EA93DA0B4724}" dt="2024-06-27T20:30:27.830" v="8"/>
        <pc:sldMkLst>
          <pc:docMk/>
          <pc:sldMk cId="3586748205" sldId="310"/>
        </pc:sldMkLst>
      </pc:sldChg>
      <pc:sldChg chg="setBg">
        <pc:chgData name="Gordian, Selina" userId="f2e6ff90-8bf4-4bc8-bed9-6842e9e63bc5" providerId="ADAL" clId="{B4F9A2F9-BE92-4C8C-897A-EA93DA0B4724}" dt="2024-06-27T20:30:27.830" v="8"/>
        <pc:sldMkLst>
          <pc:docMk/>
          <pc:sldMk cId="844163346" sldId="311"/>
        </pc:sldMkLst>
      </pc:sldChg>
      <pc:sldChg chg="setBg">
        <pc:chgData name="Gordian, Selina" userId="f2e6ff90-8bf4-4bc8-bed9-6842e9e63bc5" providerId="ADAL" clId="{B4F9A2F9-BE92-4C8C-897A-EA93DA0B4724}" dt="2024-06-27T20:29:54.051" v="5"/>
        <pc:sldMkLst>
          <pc:docMk/>
          <pc:sldMk cId="973787018" sldId="417"/>
        </pc:sldMkLst>
      </pc:sldChg>
      <pc:sldChg chg="setBg">
        <pc:chgData name="Gordian, Selina" userId="f2e6ff90-8bf4-4bc8-bed9-6842e9e63bc5" providerId="ADAL" clId="{B4F9A2F9-BE92-4C8C-897A-EA93DA0B4724}" dt="2024-06-27T20:29:54.051" v="5"/>
        <pc:sldMkLst>
          <pc:docMk/>
          <pc:sldMk cId="1284674407" sldId="418"/>
        </pc:sldMkLst>
      </pc:sldChg>
      <pc:sldChg chg="addSp delSp modSp mod setBg">
        <pc:chgData name="Gordian, Selina" userId="f2e6ff90-8bf4-4bc8-bed9-6842e9e63bc5" providerId="ADAL" clId="{B4F9A2F9-BE92-4C8C-897A-EA93DA0B4724}" dt="2024-07-03T19:15:15.188" v="291"/>
        <pc:sldMkLst>
          <pc:docMk/>
          <pc:sldMk cId="2842686052" sldId="422"/>
        </pc:sldMkLst>
        <pc:spChg chg="del">
          <ac:chgData name="Gordian, Selina" userId="f2e6ff90-8bf4-4bc8-bed9-6842e9e63bc5" providerId="ADAL" clId="{B4F9A2F9-BE92-4C8C-897A-EA93DA0B4724}" dt="2024-06-27T20:28:40.836" v="0" actId="22"/>
          <ac:spMkLst>
            <pc:docMk/>
            <pc:sldMk cId="2842686052" sldId="422"/>
            <ac:spMk id="3" creationId="{22A67502-C422-E199-0518-498587B15980}"/>
          </ac:spMkLst>
        </pc:spChg>
        <pc:picChg chg="mod">
          <ac:chgData name="Gordian, Selina" userId="f2e6ff90-8bf4-4bc8-bed9-6842e9e63bc5" providerId="ADAL" clId="{B4F9A2F9-BE92-4C8C-897A-EA93DA0B4724}" dt="2024-06-27T20:28:43.434" v="1" actId="1076"/>
          <ac:picMkLst>
            <pc:docMk/>
            <pc:sldMk cId="2842686052" sldId="422"/>
            <ac:picMk id="6" creationId="{23ED7C75-6BFB-32CB-5F31-C22090A30627}"/>
          </ac:picMkLst>
        </pc:picChg>
        <pc:picChg chg="add mod ord">
          <ac:chgData name="Gordian, Selina" userId="f2e6ff90-8bf4-4bc8-bed9-6842e9e63bc5" providerId="ADAL" clId="{B4F9A2F9-BE92-4C8C-897A-EA93DA0B4724}" dt="2024-06-27T20:28:44.476" v="2" actId="1076"/>
          <ac:picMkLst>
            <pc:docMk/>
            <pc:sldMk cId="2842686052" sldId="422"/>
            <ac:picMk id="7" creationId="{0271BB20-EC8D-C95F-117D-C01741E52484}"/>
          </ac:picMkLst>
        </pc:picChg>
      </pc:sldChg>
      <pc:sldChg chg="setBg">
        <pc:chgData name="Gordian, Selina" userId="f2e6ff90-8bf4-4bc8-bed9-6842e9e63bc5" providerId="ADAL" clId="{B4F9A2F9-BE92-4C8C-897A-EA93DA0B4724}" dt="2024-06-27T20:30:27.830" v="8"/>
        <pc:sldMkLst>
          <pc:docMk/>
          <pc:sldMk cId="1882987789" sldId="423"/>
        </pc:sldMkLst>
      </pc:sldChg>
      <pc:sldChg chg="setBg">
        <pc:chgData name="Gordian, Selina" userId="f2e6ff90-8bf4-4bc8-bed9-6842e9e63bc5" providerId="ADAL" clId="{B4F9A2F9-BE92-4C8C-897A-EA93DA0B4724}" dt="2024-06-27T20:30:34.596" v="9"/>
        <pc:sldMkLst>
          <pc:docMk/>
          <pc:sldMk cId="1662712284" sldId="424"/>
        </pc:sldMkLst>
      </pc:sldChg>
      <pc:sldChg chg="setBg">
        <pc:chgData name="Gordian, Selina" userId="f2e6ff90-8bf4-4bc8-bed9-6842e9e63bc5" providerId="ADAL" clId="{B4F9A2F9-BE92-4C8C-897A-EA93DA0B4724}" dt="2024-06-27T20:30:34.596" v="9"/>
        <pc:sldMkLst>
          <pc:docMk/>
          <pc:sldMk cId="2499092857" sldId="425"/>
        </pc:sldMkLst>
      </pc:sldChg>
      <pc:sldChg chg="setBg">
        <pc:chgData name="Gordian, Selina" userId="f2e6ff90-8bf4-4bc8-bed9-6842e9e63bc5" providerId="ADAL" clId="{B4F9A2F9-BE92-4C8C-897A-EA93DA0B4724}" dt="2024-06-27T20:30:34.596" v="9"/>
        <pc:sldMkLst>
          <pc:docMk/>
          <pc:sldMk cId="4066417584" sldId="426"/>
        </pc:sldMkLst>
      </pc:sldChg>
      <pc:sldChg chg="setBg">
        <pc:chgData name="Gordian, Selina" userId="f2e6ff90-8bf4-4bc8-bed9-6842e9e63bc5" providerId="ADAL" clId="{B4F9A2F9-BE92-4C8C-897A-EA93DA0B4724}" dt="2024-06-27T20:30:34.596" v="9"/>
        <pc:sldMkLst>
          <pc:docMk/>
          <pc:sldMk cId="1760127431" sldId="427"/>
        </pc:sldMkLst>
      </pc:sldChg>
      <pc:sldChg chg="setBg">
        <pc:chgData name="Gordian, Selina" userId="f2e6ff90-8bf4-4bc8-bed9-6842e9e63bc5" providerId="ADAL" clId="{B4F9A2F9-BE92-4C8C-897A-EA93DA0B4724}" dt="2024-06-27T20:30:34.596" v="9"/>
        <pc:sldMkLst>
          <pc:docMk/>
          <pc:sldMk cId="1287458759" sldId="428"/>
        </pc:sldMkLst>
      </pc:sldChg>
      <pc:sldChg chg="setBg">
        <pc:chgData name="Gordian, Selina" userId="f2e6ff90-8bf4-4bc8-bed9-6842e9e63bc5" providerId="ADAL" clId="{B4F9A2F9-BE92-4C8C-897A-EA93DA0B4724}" dt="2024-06-27T20:30:27.830" v="8"/>
        <pc:sldMkLst>
          <pc:docMk/>
          <pc:sldMk cId="3398693480" sldId="434"/>
        </pc:sldMkLst>
      </pc:sldChg>
      <pc:sldChg chg="setBg">
        <pc:chgData name="Gordian, Selina" userId="f2e6ff90-8bf4-4bc8-bed9-6842e9e63bc5" providerId="ADAL" clId="{B4F9A2F9-BE92-4C8C-897A-EA93DA0B4724}" dt="2024-06-27T20:30:11.764" v="7"/>
        <pc:sldMkLst>
          <pc:docMk/>
          <pc:sldMk cId="3056184502" sldId="435"/>
        </pc:sldMkLst>
      </pc:sldChg>
      <pc:sldChg chg="setBg">
        <pc:chgData name="Gordian, Selina" userId="f2e6ff90-8bf4-4bc8-bed9-6842e9e63bc5" providerId="ADAL" clId="{B4F9A2F9-BE92-4C8C-897A-EA93DA0B4724}" dt="2024-06-27T20:30:11.764" v="7"/>
        <pc:sldMkLst>
          <pc:docMk/>
          <pc:sldMk cId="4081474340" sldId="436"/>
        </pc:sldMkLst>
      </pc:sldChg>
      <pc:sldChg chg="setBg">
        <pc:chgData name="Gordian, Selina" userId="f2e6ff90-8bf4-4bc8-bed9-6842e9e63bc5" providerId="ADAL" clId="{B4F9A2F9-BE92-4C8C-897A-EA93DA0B4724}" dt="2024-06-27T20:30:11.764" v="7"/>
        <pc:sldMkLst>
          <pc:docMk/>
          <pc:sldMk cId="1699880724" sldId="437"/>
        </pc:sldMkLst>
      </pc:sldChg>
      <pc:sldChg chg="setBg">
        <pc:chgData name="Gordian, Selina" userId="f2e6ff90-8bf4-4bc8-bed9-6842e9e63bc5" providerId="ADAL" clId="{B4F9A2F9-BE92-4C8C-897A-EA93DA0B4724}" dt="2024-06-27T20:30:11.764" v="7"/>
        <pc:sldMkLst>
          <pc:docMk/>
          <pc:sldMk cId="1178071423" sldId="438"/>
        </pc:sldMkLst>
      </pc:sldChg>
      <pc:sldChg chg="setBg">
        <pc:chgData name="Gordian, Selina" userId="f2e6ff90-8bf4-4bc8-bed9-6842e9e63bc5" providerId="ADAL" clId="{B4F9A2F9-BE92-4C8C-897A-EA93DA0B4724}" dt="2024-06-27T20:30:11.764" v="7"/>
        <pc:sldMkLst>
          <pc:docMk/>
          <pc:sldMk cId="3111471238" sldId="439"/>
        </pc:sldMkLst>
      </pc:sldChg>
      <pc:sldChg chg="addSp delSp modSp add mod">
        <pc:chgData name="Gordian, Selina" userId="f2e6ff90-8bf4-4bc8-bed9-6842e9e63bc5" providerId="ADAL" clId="{B4F9A2F9-BE92-4C8C-897A-EA93DA0B4724}" dt="2024-06-27T20:39:17.731" v="60" actId="1076"/>
        <pc:sldMkLst>
          <pc:docMk/>
          <pc:sldMk cId="1118723191" sldId="440"/>
        </pc:sldMkLst>
        <pc:spChg chg="mod">
          <ac:chgData name="Gordian, Selina" userId="f2e6ff90-8bf4-4bc8-bed9-6842e9e63bc5" providerId="ADAL" clId="{B4F9A2F9-BE92-4C8C-897A-EA93DA0B4724}" dt="2024-06-27T20:32:39.019" v="18" actId="20577"/>
          <ac:spMkLst>
            <pc:docMk/>
            <pc:sldMk cId="1118723191" sldId="440"/>
            <ac:spMk id="2" creationId="{C8BDFCF7-9C52-4D8D-E145-19C21E199D7F}"/>
          </ac:spMkLst>
        </pc:spChg>
        <pc:spChg chg="del">
          <ac:chgData name="Gordian, Selina" userId="f2e6ff90-8bf4-4bc8-bed9-6842e9e63bc5" providerId="ADAL" clId="{B4F9A2F9-BE92-4C8C-897A-EA93DA0B4724}" dt="2024-06-27T20:39:09.507" v="56" actId="478"/>
          <ac:spMkLst>
            <pc:docMk/>
            <pc:sldMk cId="1118723191" sldId="440"/>
            <ac:spMk id="3" creationId="{0AE686EB-FF6B-1ACE-3529-B8CCA5602D9E}"/>
          </ac:spMkLst>
        </pc:spChg>
        <pc:spChg chg="del">
          <ac:chgData name="Gordian, Selina" userId="f2e6ff90-8bf4-4bc8-bed9-6842e9e63bc5" providerId="ADAL" clId="{B4F9A2F9-BE92-4C8C-897A-EA93DA0B4724}" dt="2024-06-27T20:32:44.200" v="19" actId="478"/>
          <ac:spMkLst>
            <pc:docMk/>
            <pc:sldMk cId="1118723191" sldId="440"/>
            <ac:spMk id="4" creationId="{A97C1EF5-EC53-3572-8DBF-0CF6A697728B}"/>
          </ac:spMkLst>
        </pc:spChg>
        <pc:spChg chg="add del mod">
          <ac:chgData name="Gordian, Selina" userId="f2e6ff90-8bf4-4bc8-bed9-6842e9e63bc5" providerId="ADAL" clId="{B4F9A2F9-BE92-4C8C-897A-EA93DA0B4724}" dt="2024-06-27T20:39:10.888" v="57" actId="478"/>
          <ac:spMkLst>
            <pc:docMk/>
            <pc:sldMk cId="1118723191" sldId="440"/>
            <ac:spMk id="12" creationId="{A018D615-6165-13BC-483B-8C4FF9C33AC5}"/>
          </ac:spMkLst>
        </pc:spChg>
        <pc:grpChg chg="del">
          <ac:chgData name="Gordian, Selina" userId="f2e6ff90-8bf4-4bc8-bed9-6842e9e63bc5" providerId="ADAL" clId="{B4F9A2F9-BE92-4C8C-897A-EA93DA0B4724}" dt="2024-06-27T20:32:44.920" v="20" actId="478"/>
          <ac:grpSpMkLst>
            <pc:docMk/>
            <pc:sldMk cId="1118723191" sldId="440"/>
            <ac:grpSpMk id="5" creationId="{3FB97472-8A4F-2E9A-C8F3-34E5004780EC}"/>
          </ac:grpSpMkLst>
        </pc:grpChg>
        <pc:picChg chg="add mod">
          <ac:chgData name="Gordian, Selina" userId="f2e6ff90-8bf4-4bc8-bed9-6842e9e63bc5" providerId="ADAL" clId="{B4F9A2F9-BE92-4C8C-897A-EA93DA0B4724}" dt="2024-06-27T20:39:17.731" v="60" actId="1076"/>
          <ac:picMkLst>
            <pc:docMk/>
            <pc:sldMk cId="1118723191" sldId="440"/>
            <ac:picMk id="10" creationId="{B0D84FCB-6D0A-44A2-634C-FFBF73145E5D}"/>
          </ac:picMkLst>
        </pc:picChg>
      </pc:sldChg>
      <pc:sldChg chg="addSp delSp modSp add mod">
        <pc:chgData name="Gordian, Selina" userId="f2e6ff90-8bf4-4bc8-bed9-6842e9e63bc5" providerId="ADAL" clId="{B4F9A2F9-BE92-4C8C-897A-EA93DA0B4724}" dt="2024-06-27T20:39:00.557" v="55" actId="1076"/>
        <pc:sldMkLst>
          <pc:docMk/>
          <pc:sldMk cId="4113318146" sldId="441"/>
        </pc:sldMkLst>
        <pc:spChg chg="mod">
          <ac:chgData name="Gordian, Selina" userId="f2e6ff90-8bf4-4bc8-bed9-6842e9e63bc5" providerId="ADAL" clId="{B4F9A2F9-BE92-4C8C-897A-EA93DA0B4724}" dt="2024-06-27T20:38:19.912" v="47" actId="20577"/>
          <ac:spMkLst>
            <pc:docMk/>
            <pc:sldMk cId="4113318146" sldId="441"/>
            <ac:spMk id="2" creationId="{FD7B9D52-F2FD-10B7-337D-7D9342A41F5B}"/>
          </ac:spMkLst>
        </pc:spChg>
        <pc:spChg chg="del">
          <ac:chgData name="Gordian, Selina" userId="f2e6ff90-8bf4-4bc8-bed9-6842e9e63bc5" providerId="ADAL" clId="{B4F9A2F9-BE92-4C8C-897A-EA93DA0B4724}" dt="2024-06-27T20:38:55.750" v="53" actId="478"/>
          <ac:spMkLst>
            <pc:docMk/>
            <pc:sldMk cId="4113318146" sldId="441"/>
            <ac:spMk id="3" creationId="{0527E7B7-CDAA-ADDC-34DC-56305EC83A71}"/>
          </ac:spMkLst>
        </pc:spChg>
        <pc:spChg chg="del">
          <ac:chgData name="Gordian, Selina" userId="f2e6ff90-8bf4-4bc8-bed9-6842e9e63bc5" providerId="ADAL" clId="{B4F9A2F9-BE92-4C8C-897A-EA93DA0B4724}" dt="2024-06-27T20:38:25.734" v="49" actId="478"/>
          <ac:spMkLst>
            <pc:docMk/>
            <pc:sldMk cId="4113318146" sldId="441"/>
            <ac:spMk id="4" creationId="{74E375A0-3A80-049D-04E5-F21BAA5ACAEA}"/>
          </ac:spMkLst>
        </pc:spChg>
        <pc:spChg chg="add del mod">
          <ac:chgData name="Gordian, Selina" userId="f2e6ff90-8bf4-4bc8-bed9-6842e9e63bc5" providerId="ADAL" clId="{B4F9A2F9-BE92-4C8C-897A-EA93DA0B4724}" dt="2024-06-27T20:38:57.840" v="54" actId="478"/>
          <ac:spMkLst>
            <pc:docMk/>
            <pc:sldMk cId="4113318146" sldId="441"/>
            <ac:spMk id="12" creationId="{E549F13E-1264-F2B8-4B81-D1905550C21E}"/>
          </ac:spMkLst>
        </pc:spChg>
        <pc:grpChg chg="del">
          <ac:chgData name="Gordian, Selina" userId="f2e6ff90-8bf4-4bc8-bed9-6842e9e63bc5" providerId="ADAL" clId="{B4F9A2F9-BE92-4C8C-897A-EA93DA0B4724}" dt="2024-06-27T20:38:22.434" v="48" actId="478"/>
          <ac:grpSpMkLst>
            <pc:docMk/>
            <pc:sldMk cId="4113318146" sldId="441"/>
            <ac:grpSpMk id="5" creationId="{676B5D52-B293-AFAB-E76C-334730950DF7}"/>
          </ac:grpSpMkLst>
        </pc:grpChg>
        <pc:picChg chg="add mod">
          <ac:chgData name="Gordian, Selina" userId="f2e6ff90-8bf4-4bc8-bed9-6842e9e63bc5" providerId="ADAL" clId="{B4F9A2F9-BE92-4C8C-897A-EA93DA0B4724}" dt="2024-06-27T20:39:00.557" v="55" actId="1076"/>
          <ac:picMkLst>
            <pc:docMk/>
            <pc:sldMk cId="4113318146" sldId="441"/>
            <ac:picMk id="10" creationId="{33EF6F89-DD22-6C04-64E1-78E98E113E22}"/>
          </ac:picMkLst>
        </pc:picChg>
      </pc:sldChg>
      <pc:sldChg chg="addSp delSp modSp add mod">
        <pc:chgData name="Gordian, Selina" userId="f2e6ff90-8bf4-4bc8-bed9-6842e9e63bc5" providerId="ADAL" clId="{B4F9A2F9-BE92-4C8C-897A-EA93DA0B4724}" dt="2024-06-27T20:40:10.510" v="80" actId="1076"/>
        <pc:sldMkLst>
          <pc:docMk/>
          <pc:sldMk cId="2732062045" sldId="442"/>
        </pc:sldMkLst>
        <pc:spChg chg="mod">
          <ac:chgData name="Gordian, Selina" userId="f2e6ff90-8bf4-4bc8-bed9-6842e9e63bc5" providerId="ADAL" clId="{B4F9A2F9-BE92-4C8C-897A-EA93DA0B4724}" dt="2024-06-27T20:39:39.971" v="73" actId="6549"/>
          <ac:spMkLst>
            <pc:docMk/>
            <pc:sldMk cId="2732062045" sldId="442"/>
            <ac:spMk id="2" creationId="{28F61B1C-D95F-0357-BACF-17281BE1D683}"/>
          </ac:spMkLst>
        </pc:spChg>
        <pc:spChg chg="del">
          <ac:chgData name="Gordian, Selina" userId="f2e6ff90-8bf4-4bc8-bed9-6842e9e63bc5" providerId="ADAL" clId="{B4F9A2F9-BE92-4C8C-897A-EA93DA0B4724}" dt="2024-06-27T20:39:44.677" v="74" actId="478"/>
          <ac:spMkLst>
            <pc:docMk/>
            <pc:sldMk cId="2732062045" sldId="442"/>
            <ac:spMk id="3" creationId="{FF1BDD89-E637-4F99-48E8-53A2AB963D15}"/>
          </ac:spMkLst>
        </pc:spChg>
        <pc:spChg chg="del">
          <ac:chgData name="Gordian, Selina" userId="f2e6ff90-8bf4-4bc8-bed9-6842e9e63bc5" providerId="ADAL" clId="{B4F9A2F9-BE92-4C8C-897A-EA93DA0B4724}" dt="2024-06-27T20:39:44.677" v="74" actId="478"/>
          <ac:spMkLst>
            <pc:docMk/>
            <pc:sldMk cId="2732062045" sldId="442"/>
            <ac:spMk id="4" creationId="{218834B3-9EF3-B034-25D1-B8B707AE4E53}"/>
          </ac:spMkLst>
        </pc:spChg>
        <pc:spChg chg="add del mod">
          <ac:chgData name="Gordian, Selina" userId="f2e6ff90-8bf4-4bc8-bed9-6842e9e63bc5" providerId="ADAL" clId="{B4F9A2F9-BE92-4C8C-897A-EA93DA0B4724}" dt="2024-06-27T20:39:47.064" v="75" actId="478"/>
          <ac:spMkLst>
            <pc:docMk/>
            <pc:sldMk cId="2732062045" sldId="442"/>
            <ac:spMk id="9" creationId="{87440DF2-E80D-2355-B0DD-5CDCF24FE63B}"/>
          </ac:spMkLst>
        </pc:spChg>
        <pc:grpChg chg="del">
          <ac:chgData name="Gordian, Selina" userId="f2e6ff90-8bf4-4bc8-bed9-6842e9e63bc5" providerId="ADAL" clId="{B4F9A2F9-BE92-4C8C-897A-EA93DA0B4724}" dt="2024-06-27T20:39:44.677" v="74" actId="478"/>
          <ac:grpSpMkLst>
            <pc:docMk/>
            <pc:sldMk cId="2732062045" sldId="442"/>
            <ac:grpSpMk id="5" creationId="{32A498C5-8BC4-3A4E-89BA-BF88C70E08D3}"/>
          </ac:grpSpMkLst>
        </pc:grpChg>
        <pc:picChg chg="add mod">
          <ac:chgData name="Gordian, Selina" userId="f2e6ff90-8bf4-4bc8-bed9-6842e9e63bc5" providerId="ADAL" clId="{B4F9A2F9-BE92-4C8C-897A-EA93DA0B4724}" dt="2024-06-27T20:40:10.510" v="80" actId="1076"/>
          <ac:picMkLst>
            <pc:docMk/>
            <pc:sldMk cId="2732062045" sldId="442"/>
            <ac:picMk id="11" creationId="{5163DC35-1B53-1E58-8621-A115A6C8C556}"/>
          </ac:picMkLst>
        </pc:picChg>
      </pc:sldChg>
    </pc:docChg>
  </pc:docChgLst>
  <pc:docChgLst>
    <pc:chgData name="Gordian, Selina" userId="f2e6ff90-8bf4-4bc8-bed9-6842e9e63bc5" providerId="ADAL" clId="{6B0BC0B2-60E0-44DE-9226-3180B3D2E952}"/>
    <pc:docChg chg="modSld">
      <pc:chgData name="Gordian, Selina" userId="f2e6ff90-8bf4-4bc8-bed9-6842e9e63bc5" providerId="ADAL" clId="{6B0BC0B2-60E0-44DE-9226-3180B3D2E952}" dt="2024-06-20T17:53:05.866" v="7" actId="20577"/>
      <pc:docMkLst>
        <pc:docMk/>
      </pc:docMkLst>
      <pc:sldChg chg="modSp mod">
        <pc:chgData name="Gordian, Selina" userId="f2e6ff90-8bf4-4bc8-bed9-6842e9e63bc5" providerId="ADAL" clId="{6B0BC0B2-60E0-44DE-9226-3180B3D2E952}" dt="2024-06-20T17:53:05.866" v="7" actId="20577"/>
        <pc:sldMkLst>
          <pc:docMk/>
          <pc:sldMk cId="3056184502" sldId="435"/>
        </pc:sldMkLst>
        <pc:spChg chg="mod">
          <ac:chgData name="Gordian, Selina" userId="f2e6ff90-8bf4-4bc8-bed9-6842e9e63bc5" providerId="ADAL" clId="{6B0BC0B2-60E0-44DE-9226-3180B3D2E952}" dt="2024-06-20T17:53:05.866" v="7" actId="20577"/>
          <ac:spMkLst>
            <pc:docMk/>
            <pc:sldMk cId="3056184502" sldId="435"/>
            <ac:spMk id="4" creationId="{218834B3-9EF3-B034-25D1-B8B707AE4E53}"/>
          </ac:spMkLst>
        </pc:spChg>
      </pc:sldChg>
      <pc:sldChg chg="modSp">
        <pc:chgData name="Gordian, Selina" userId="f2e6ff90-8bf4-4bc8-bed9-6842e9e63bc5" providerId="ADAL" clId="{6B0BC0B2-60E0-44DE-9226-3180B3D2E952}" dt="2024-06-20T17:52:12.752" v="1" actId="1076"/>
        <pc:sldMkLst>
          <pc:docMk/>
          <pc:sldMk cId="4081474340" sldId="436"/>
        </pc:sldMkLst>
        <pc:spChg chg="mod">
          <ac:chgData name="Gordian, Selina" userId="f2e6ff90-8bf4-4bc8-bed9-6842e9e63bc5" providerId="ADAL" clId="{6B0BC0B2-60E0-44DE-9226-3180B3D2E952}" dt="2024-06-20T17:52:12.752" v="1" actId="1076"/>
          <ac:spMkLst>
            <pc:docMk/>
            <pc:sldMk cId="4081474340" sldId="436"/>
            <ac:spMk id="5" creationId="{404094A7-2F90-9067-7DA5-C21AD5A92B12}"/>
          </ac:spMkLst>
        </pc:spChg>
        <pc:spChg chg="mod">
          <ac:chgData name="Gordian, Selina" userId="f2e6ff90-8bf4-4bc8-bed9-6842e9e63bc5" providerId="ADAL" clId="{6B0BC0B2-60E0-44DE-9226-3180B3D2E952}" dt="2024-06-20T17:52:12.752" v="1" actId="1076"/>
          <ac:spMkLst>
            <pc:docMk/>
            <pc:sldMk cId="4081474340" sldId="436"/>
            <ac:spMk id="6" creationId="{282F1D3D-5DC0-8FEF-7F82-FED6FCA3D37E}"/>
          </ac:spMkLst>
        </pc:spChg>
        <pc:grpChg chg="mod">
          <ac:chgData name="Gordian, Selina" userId="f2e6ff90-8bf4-4bc8-bed9-6842e9e63bc5" providerId="ADAL" clId="{6B0BC0B2-60E0-44DE-9226-3180B3D2E952}" dt="2024-06-20T17:52:12.752" v="1" actId="1076"/>
          <ac:grpSpMkLst>
            <pc:docMk/>
            <pc:sldMk cId="4081474340" sldId="436"/>
            <ac:grpSpMk id="7" creationId="{D76BA315-ED11-EDB2-8734-D82FFD6127B4}"/>
          </ac:grpSpMkLst>
        </pc:grpChg>
        <pc:picChg chg="mod">
          <ac:chgData name="Gordian, Selina" userId="f2e6ff90-8bf4-4bc8-bed9-6842e9e63bc5" providerId="ADAL" clId="{6B0BC0B2-60E0-44DE-9226-3180B3D2E952}" dt="2024-06-20T17:52:12.752" v="1" actId="1076"/>
          <ac:picMkLst>
            <pc:docMk/>
            <pc:sldMk cId="4081474340" sldId="436"/>
            <ac:picMk id="1026" creationId="{10F32239-0CD7-ACB9-699A-FFD0A0C845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CDF5E-AD4D-464B-93CE-0C77006BCF9F}"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00324-7590-4B30-914E-8AC649AFF1D3}" type="slidenum">
              <a:rPr lang="en-US" smtClean="0"/>
              <a:t>‹#›</a:t>
            </a:fld>
            <a:endParaRPr lang="en-US"/>
          </a:p>
        </p:txBody>
      </p:sp>
    </p:spTree>
    <p:extLst>
      <p:ext uri="{BB962C8B-B14F-4D97-AF65-F5344CB8AC3E}">
        <p14:creationId xmlns:p14="http://schemas.microsoft.com/office/powerpoint/2010/main" val="313839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 this classroom example</a:t>
            </a:r>
            <a:r>
              <a:rPr lang="en-US" baseline="0" dirty="0"/>
              <a:t> we see the food service worker enter the EEC classroom and serving all items to seated students to complete a reimbursable meal. This process is continued for each table and each room until the serving period has ended. If any corrections to a table count must be made, the correction must be made on the daily meal record. The use of scratch paper or other forms are not allowed to record meals being served.</a:t>
            </a:r>
            <a:endParaRPr lang="en-US" dirty="0"/>
          </a:p>
        </p:txBody>
      </p:sp>
      <p:sp>
        <p:nvSpPr>
          <p:cNvPr id="4" name="Slide Number Placeholder 3"/>
          <p:cNvSpPr>
            <a:spLocks noGrp="1"/>
          </p:cNvSpPr>
          <p:nvPr>
            <p:ph type="sldNum" sz="quarter" idx="10"/>
          </p:nvPr>
        </p:nvSpPr>
        <p:spPr/>
        <p:txBody>
          <a:bodyPr/>
          <a:lstStyle/>
          <a:p>
            <a:pPr marL="0" marR="0" lvl="0" indent="0" algn="r" defTabSz="454045"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4045"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32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 this classroom example</a:t>
            </a:r>
            <a:r>
              <a:rPr lang="en-US" baseline="0" dirty="0"/>
              <a:t> we see the food service worker enter the EEC classroom and serving all items to seated students to complete a reimbursable meal. This process is continued for each table and each room until the serving period has ended. If any corrections to a table count must be made, the correction must be made on the daily meal record. The use of scratch paper or other forms are not allowed to record meals being served.</a:t>
            </a:r>
            <a:endParaRPr lang="en-US" dirty="0"/>
          </a:p>
        </p:txBody>
      </p:sp>
      <p:sp>
        <p:nvSpPr>
          <p:cNvPr id="4" name="Slide Number Placeholder 3"/>
          <p:cNvSpPr>
            <a:spLocks noGrp="1"/>
          </p:cNvSpPr>
          <p:nvPr>
            <p:ph type="sldNum" sz="quarter" idx="10"/>
          </p:nvPr>
        </p:nvSpPr>
        <p:spPr/>
        <p:txBody>
          <a:bodyPr/>
          <a:lstStyle/>
          <a:p>
            <a:pPr marL="0" marR="0" lvl="0" indent="0" algn="r" defTabSz="454045"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404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33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742A-31D1-05D2-0B32-C84115B168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42215-4971-6F3B-D94E-102CDCE7B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48BC7-F3D1-4F85-D404-C2F96CB6888B}"/>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5" name="Footer Placeholder 4">
            <a:extLst>
              <a:ext uri="{FF2B5EF4-FFF2-40B4-BE49-F238E27FC236}">
                <a16:creationId xmlns:a16="http://schemas.microsoft.com/office/drawing/2014/main" id="{5DC71770-B575-4A54-1A19-139D89081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94DE7-E24A-2109-ED97-02D118A2F49A}"/>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94073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3A6E-947E-E869-3A10-E934CCF0A2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050E1-0D98-C5F4-B490-8ADEEDED8A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6BA82-1778-7E87-E84F-47CEC2E0EF86}"/>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5" name="Footer Placeholder 4">
            <a:extLst>
              <a:ext uri="{FF2B5EF4-FFF2-40B4-BE49-F238E27FC236}">
                <a16:creationId xmlns:a16="http://schemas.microsoft.com/office/drawing/2014/main" id="{417E3522-1077-FE4D-BD8E-3A398EA98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8B98E-7C80-AE64-CE7C-B8F97D25FB05}"/>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66007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A7FE5-6C49-2434-D0C3-D50EF36F86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EA659A-D582-3561-7045-EFBC24EBA4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77732-CD9D-982D-E1F5-EE9537B00D18}"/>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5" name="Footer Placeholder 4">
            <a:extLst>
              <a:ext uri="{FF2B5EF4-FFF2-40B4-BE49-F238E27FC236}">
                <a16:creationId xmlns:a16="http://schemas.microsoft.com/office/drawing/2014/main" id="{3395C19B-FAD4-9742-B6BD-93D4C7EF0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34558-073A-B3EA-0374-A7559D692A6C}"/>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755969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6503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317" y="274638"/>
            <a:ext cx="10972800" cy="1143000"/>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1068427" y="1590369"/>
            <a:ext cx="1002629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608436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26688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61498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a:solidFill>
                <a:srgbClr val="008000">
                  <a:tint val="75000"/>
                </a:srgbClr>
              </a:solidFill>
            </a:endParaRPr>
          </a:p>
        </p:txBody>
      </p:sp>
      <p:pic>
        <p:nvPicPr>
          <p:cNvPr id="10" name="Picture 9"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74813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a:solidFill>
                <a:srgbClr val="008000">
                  <a:tint val="75000"/>
                </a:srgbClr>
              </a:solidFill>
            </a:endParaRPr>
          </a:p>
        </p:txBody>
      </p:sp>
      <p:pic>
        <p:nvPicPr>
          <p:cNvPr id="6" name="Picture 5"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948472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a:solidFill>
                <a:srgbClr val="008000">
                  <a:tint val="75000"/>
                </a:srgbClr>
              </a:solidFill>
            </a:endParaRPr>
          </a:p>
        </p:txBody>
      </p:sp>
      <p:pic>
        <p:nvPicPr>
          <p:cNvPr id="5" name="Picture 4"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07447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36394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72A8-3317-68C6-3D52-3D37345CAF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D37F3-4FFE-9A9C-3C5A-2811F2C68D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DBBFC-0643-56A9-8026-08C8005AD71A}"/>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5" name="Footer Placeholder 4">
            <a:extLst>
              <a:ext uri="{FF2B5EF4-FFF2-40B4-BE49-F238E27FC236}">
                <a16:creationId xmlns:a16="http://schemas.microsoft.com/office/drawing/2014/main" id="{AFE64320-AB01-EF61-7BFD-8D24AB82D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182B9-B92C-CE7C-90E4-2E862AE8311C}"/>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147729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25669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93860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178997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F4DD-F536-676E-B405-65E4FA800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5D62EB-CFC0-3750-0119-0ACB3A0405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3A1D7-FF78-44D4-F858-F0BA7AA1D68B}"/>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5" name="Footer Placeholder 4">
            <a:extLst>
              <a:ext uri="{FF2B5EF4-FFF2-40B4-BE49-F238E27FC236}">
                <a16:creationId xmlns:a16="http://schemas.microsoft.com/office/drawing/2014/main" id="{462E9BEA-4F3C-445E-4C9C-D24906ACD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63E2B-3B03-1AD6-2351-A2D4FD85E890}"/>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18822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2DE2-85AC-05C2-9263-FF3212C77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F0C58-775B-4B02-E110-CBE1D5584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C0268-C52B-99D2-5959-3E791AE058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36173-1EEA-BA2F-3501-96E173BD03D8}"/>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6" name="Footer Placeholder 5">
            <a:extLst>
              <a:ext uri="{FF2B5EF4-FFF2-40B4-BE49-F238E27FC236}">
                <a16:creationId xmlns:a16="http://schemas.microsoft.com/office/drawing/2014/main" id="{1E084048-F325-9D82-47DF-3BD70252A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F879C-2A65-2A16-BF4F-2E4A6B639083}"/>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35874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8BB0-75EB-9C35-ED5E-40525954F0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6BCB4-3BF0-CCA1-D505-923511829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A91290-6820-76FF-D5CC-08458C19E4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810162-46F7-27C8-6B41-21DE635717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C701A5-5FE0-E33E-6D42-8AEB8D7572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CEA5F-4F99-033C-92EC-1AFC34DB28E1}"/>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8" name="Footer Placeholder 7">
            <a:extLst>
              <a:ext uri="{FF2B5EF4-FFF2-40B4-BE49-F238E27FC236}">
                <a16:creationId xmlns:a16="http://schemas.microsoft.com/office/drawing/2014/main" id="{FB91B399-D504-90D5-E742-82431E001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5F50A-1ED2-DC67-3393-C01663870F9D}"/>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1744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867D-657E-7722-AB90-20F6BDA276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7A9B55-E6C2-3EC7-6F84-E239CE893A38}"/>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4" name="Footer Placeholder 3">
            <a:extLst>
              <a:ext uri="{FF2B5EF4-FFF2-40B4-BE49-F238E27FC236}">
                <a16:creationId xmlns:a16="http://schemas.microsoft.com/office/drawing/2014/main" id="{E16034E2-9E51-7DF9-5647-5554DBE42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CFE4A4-FFC7-4571-B4AE-A0E3D85346B8}"/>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4561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8FB46-5D9D-056D-344B-3CBEE025606D}"/>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3" name="Footer Placeholder 2">
            <a:extLst>
              <a:ext uri="{FF2B5EF4-FFF2-40B4-BE49-F238E27FC236}">
                <a16:creationId xmlns:a16="http://schemas.microsoft.com/office/drawing/2014/main" id="{71CBC936-5343-3D93-37DA-EE9248EBD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B9680F-29CB-8A05-DAC9-370D2C17402B}"/>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364277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BE4E-47E3-6D6F-BD53-F7CFBCA8C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E8B63-B379-45BA-A164-E8138AB93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C5D8B3-6F5A-4E6C-12F4-053960A66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02E5B-1C74-08EE-9C0E-1D173B81DF18}"/>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6" name="Footer Placeholder 5">
            <a:extLst>
              <a:ext uri="{FF2B5EF4-FFF2-40B4-BE49-F238E27FC236}">
                <a16:creationId xmlns:a16="http://schemas.microsoft.com/office/drawing/2014/main" id="{D89233E0-B0B5-3249-130C-175C8EAC5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CA8D5-D7E0-293A-534C-C71A7E5BAFAD}"/>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41931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9328-4938-CD3E-55DD-E607F333E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B2DB7C-ADFD-C1F5-E9C1-045ECBE21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FB290F-D629-7DE5-F402-EB7FD6288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6A61F-B933-8568-D4BB-4514C7945AEC}"/>
              </a:ext>
            </a:extLst>
          </p:cNvPr>
          <p:cNvSpPr>
            <a:spLocks noGrp="1"/>
          </p:cNvSpPr>
          <p:nvPr>
            <p:ph type="dt" sz="half" idx="10"/>
          </p:nvPr>
        </p:nvSpPr>
        <p:spPr/>
        <p:txBody>
          <a:bodyPr/>
          <a:lstStyle/>
          <a:p>
            <a:fld id="{DB68D00E-3656-4CDD-A0D6-FD4BF90EE3A2}" type="datetimeFigureOut">
              <a:rPr lang="en-US" smtClean="0"/>
              <a:t>9/16/2024</a:t>
            </a:fld>
            <a:endParaRPr lang="en-US"/>
          </a:p>
        </p:txBody>
      </p:sp>
      <p:sp>
        <p:nvSpPr>
          <p:cNvPr id="6" name="Footer Placeholder 5">
            <a:extLst>
              <a:ext uri="{FF2B5EF4-FFF2-40B4-BE49-F238E27FC236}">
                <a16:creationId xmlns:a16="http://schemas.microsoft.com/office/drawing/2014/main" id="{D25FAC8E-7099-ACE2-D1EC-663777287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91829-EA35-3EFA-F957-C0DE2136FEE8}"/>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64977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C66787-8FA2-520E-6B69-F5A7A62A3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74668-030E-F63B-4A7F-B72B6264D0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8ACDB-7596-BD80-B58F-0CA341879E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68D00E-3656-4CDD-A0D6-FD4BF90EE3A2}" type="datetimeFigureOut">
              <a:rPr lang="en-US" smtClean="0"/>
              <a:t>9/16/2024</a:t>
            </a:fld>
            <a:endParaRPr lang="en-US"/>
          </a:p>
        </p:txBody>
      </p:sp>
      <p:sp>
        <p:nvSpPr>
          <p:cNvPr id="5" name="Footer Placeholder 4">
            <a:extLst>
              <a:ext uri="{FF2B5EF4-FFF2-40B4-BE49-F238E27FC236}">
                <a16:creationId xmlns:a16="http://schemas.microsoft.com/office/drawing/2014/main" id="{A310FEE1-8318-3F93-ADD3-CCFB2CF75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ABAA0B-35E7-DC4E-5598-8D1C3F6F9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035DA2-9EE3-45C8-8CAC-C411CF3B5498}" type="slidenum">
              <a:rPr lang="en-US" smtClean="0"/>
              <a:t>‹#›</a:t>
            </a:fld>
            <a:endParaRPr lang="en-US"/>
          </a:p>
        </p:txBody>
      </p:sp>
    </p:spTree>
    <p:extLst>
      <p:ext uri="{BB962C8B-B14F-4D97-AF65-F5344CB8AC3E}">
        <p14:creationId xmlns:p14="http://schemas.microsoft.com/office/powerpoint/2010/main" val="332926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813"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4939" y="1590369"/>
            <a:ext cx="10083968"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fontAlgn="base">
                <a:spcBef>
                  <a:spcPct val="0"/>
                </a:spcBef>
                <a:spcAft>
                  <a:spcPct val="0"/>
                </a:spcAft>
                <a:defRPr/>
              </a:pPr>
              <a:t>‹#›</a:t>
            </a:fld>
            <a:endParaRPr lang="en-US">
              <a:solidFill>
                <a:srgbClr val="008000">
                  <a:tint val="75000"/>
                </a:srgbClr>
              </a:solidFill>
              <a:latin typeface="Comic Sans MS" pitchFamily="66" charset="0"/>
            </a:endParaRPr>
          </a:p>
        </p:txBody>
      </p:sp>
    </p:spTree>
    <p:extLst>
      <p:ext uri="{BB962C8B-B14F-4D97-AF65-F5344CB8AC3E}">
        <p14:creationId xmlns:p14="http://schemas.microsoft.com/office/powerpoint/2010/main" val="2113415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29.png"/><Relationship Id="rId21" Type="http://schemas.openxmlformats.org/officeDocument/2006/relationships/image" Target="../media/image43.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image" Target="../media/image28.jpeg"/><Relationship Id="rId16" Type="http://schemas.openxmlformats.org/officeDocument/2006/relationships/image" Target="../media/image39.png"/><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2.png"/><Relationship Id="rId24" Type="http://schemas.openxmlformats.org/officeDocument/2006/relationships/image" Target="../media/image46.png"/><Relationship Id="rId5" Type="http://schemas.openxmlformats.org/officeDocument/2006/relationships/image" Target="../media/image31.png"/><Relationship Id="rId15" Type="http://schemas.openxmlformats.org/officeDocument/2006/relationships/image" Target="../media/image38.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5.png"/><Relationship Id="rId19"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23.png"/><Relationship Id="rId14" Type="http://schemas.microsoft.com/office/2007/relationships/hdphoto" Target="../media/hdphoto2.wdp"/><Relationship Id="rId22" Type="http://schemas.openxmlformats.org/officeDocument/2006/relationships/image" Target="../media/image44.png"/><Relationship Id="rId27"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50.png"/><Relationship Id="rId3" Type="http://schemas.openxmlformats.org/officeDocument/2006/relationships/image" Target="../media/image28.jpeg"/><Relationship Id="rId21" Type="http://schemas.microsoft.com/office/2007/relationships/hdphoto" Target="../media/hdphoto3.wdp"/><Relationship Id="rId7" Type="http://schemas.openxmlformats.org/officeDocument/2006/relationships/image" Target="../media/image33.png"/><Relationship Id="rId12" Type="http://schemas.openxmlformats.org/officeDocument/2006/relationships/image" Target="../media/image22.png"/><Relationship Id="rId17" Type="http://schemas.openxmlformats.org/officeDocument/2006/relationships/image" Target="../media/image39.png"/><Relationship Id="rId25" Type="http://schemas.openxmlformats.org/officeDocument/2006/relationships/image" Target="../media/image49.png"/><Relationship Id="rId2" Type="http://schemas.openxmlformats.org/officeDocument/2006/relationships/notesSlide" Target="../notesSlides/notesSlide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31.png"/><Relationship Id="rId15" Type="http://schemas.microsoft.com/office/2007/relationships/hdphoto" Target="../media/hdphoto2.wdp"/><Relationship Id="rId23" Type="http://schemas.openxmlformats.org/officeDocument/2006/relationships/image" Target="../media/image48.png"/><Relationship Id="rId10" Type="http://schemas.openxmlformats.org/officeDocument/2006/relationships/image" Target="../media/image23.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29.png"/><Relationship Id="rId14" Type="http://schemas.openxmlformats.org/officeDocument/2006/relationships/image" Target="../media/image37.png"/><Relationship Id="rId22"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50.png"/><Relationship Id="rId3" Type="http://schemas.openxmlformats.org/officeDocument/2006/relationships/image" Target="../media/image28.jpeg"/><Relationship Id="rId21" Type="http://schemas.microsoft.com/office/2007/relationships/hdphoto" Target="../media/hdphoto3.wdp"/><Relationship Id="rId7" Type="http://schemas.openxmlformats.org/officeDocument/2006/relationships/image" Target="../media/image33.png"/><Relationship Id="rId12" Type="http://schemas.openxmlformats.org/officeDocument/2006/relationships/image" Target="../media/image22.png"/><Relationship Id="rId17" Type="http://schemas.openxmlformats.org/officeDocument/2006/relationships/image" Target="../media/image39.png"/><Relationship Id="rId25"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31.png"/><Relationship Id="rId15" Type="http://schemas.microsoft.com/office/2007/relationships/hdphoto" Target="../media/hdphoto2.wdp"/><Relationship Id="rId23" Type="http://schemas.openxmlformats.org/officeDocument/2006/relationships/image" Target="../media/image48.png"/><Relationship Id="rId10" Type="http://schemas.openxmlformats.org/officeDocument/2006/relationships/image" Target="../media/image23.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29.png"/><Relationship Id="rId14" Type="http://schemas.openxmlformats.org/officeDocument/2006/relationships/image" Target="../media/image37.png"/><Relationship Id="rId22"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18" Type="http://schemas.openxmlformats.org/officeDocument/2006/relationships/image" Target="../media/image42.png"/><Relationship Id="rId3" Type="http://schemas.openxmlformats.org/officeDocument/2006/relationships/image" Target="../media/image30.png"/><Relationship Id="rId21" Type="http://schemas.openxmlformats.org/officeDocument/2006/relationships/image" Target="../media/image44.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41.png"/><Relationship Id="rId25" Type="http://schemas.openxmlformats.org/officeDocument/2006/relationships/image" Target="../media/image48.png"/><Relationship Id="rId2" Type="http://schemas.openxmlformats.org/officeDocument/2006/relationships/image" Target="../media/image28.jpe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24" Type="http://schemas.openxmlformats.org/officeDocument/2006/relationships/image" Target="../media/image47.png"/><Relationship Id="rId5" Type="http://schemas.openxmlformats.org/officeDocument/2006/relationships/image" Target="../media/image32.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22.png"/><Relationship Id="rId19"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8.png"/><Relationship Id="rId22"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30.png"/><Relationship Id="rId21" Type="http://schemas.openxmlformats.org/officeDocument/2006/relationships/image" Target="../media/image42.png"/><Relationship Id="rId7" Type="http://schemas.openxmlformats.org/officeDocument/2006/relationships/image" Target="../media/image37.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image" Target="../media/image28.jpeg"/><Relationship Id="rId16" Type="http://schemas.openxmlformats.org/officeDocument/2006/relationships/image" Target="../media/image35.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51.png"/><Relationship Id="rId24" Type="http://schemas.openxmlformats.org/officeDocument/2006/relationships/image" Target="../media/image48.png"/><Relationship Id="rId5" Type="http://schemas.openxmlformats.org/officeDocument/2006/relationships/image" Target="../media/image22.png"/><Relationship Id="rId15" Type="http://schemas.openxmlformats.org/officeDocument/2006/relationships/image" Target="../media/image23.png"/><Relationship Id="rId23" Type="http://schemas.openxmlformats.org/officeDocument/2006/relationships/image" Target="../media/image43.png"/><Relationship Id="rId10" Type="http://schemas.openxmlformats.org/officeDocument/2006/relationships/image" Target="../media/image29.png"/><Relationship Id="rId19"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47.png"/><Relationship Id="rId14" Type="http://schemas.openxmlformats.org/officeDocument/2006/relationships/image" Target="../media/image34.png"/><Relationship Id="rId22" Type="http://schemas.microsoft.com/office/2007/relationships/hdphoto" Target="../media/hdphoto3.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7.jpe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53.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om with a table and chairs&#10;&#10;Description automatically generated">
            <a:extLst>
              <a:ext uri="{FF2B5EF4-FFF2-40B4-BE49-F238E27FC236}">
                <a16:creationId xmlns:a16="http://schemas.microsoft.com/office/drawing/2014/main" id="{4680DEAA-4CAE-933F-E95B-B5FD0E030771}"/>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tretch>
            <a:fillRect/>
          </a:stretch>
        </p:blipFill>
        <p:spPr>
          <a:xfrm>
            <a:off x="0" y="-1"/>
            <a:ext cx="12192000" cy="6858001"/>
          </a:xfrm>
        </p:spPr>
      </p:pic>
      <p:sp>
        <p:nvSpPr>
          <p:cNvPr id="2" name="Title 1">
            <a:extLst>
              <a:ext uri="{FF2B5EF4-FFF2-40B4-BE49-F238E27FC236}">
                <a16:creationId xmlns:a16="http://schemas.microsoft.com/office/drawing/2014/main" id="{78DD40DA-D987-E9AB-BE0E-D8DE81EFC61D}"/>
              </a:ext>
            </a:extLst>
          </p:cNvPr>
          <p:cNvSpPr>
            <a:spLocks noGrp="1"/>
          </p:cNvSpPr>
          <p:nvPr>
            <p:ph type="title"/>
          </p:nvPr>
        </p:nvSpPr>
        <p:spPr>
          <a:xfrm>
            <a:off x="-731808" y="-7508"/>
            <a:ext cx="10265433" cy="1768324"/>
          </a:xfrm>
        </p:spPr>
        <p:txBody>
          <a:bodyPr>
            <a:normAutofit/>
          </a:bodyPr>
          <a:lstStyle/>
          <a:p>
            <a:pPr algn="ctr"/>
            <a:r>
              <a:rPr lang="en-US" sz="5000" b="1" dirty="0">
                <a:ln w="19050">
                  <a:solidFill>
                    <a:schemeClr val="bg1"/>
                  </a:solidFill>
                </a:ln>
                <a:solidFill>
                  <a:srgbClr val="FE3C47"/>
                </a:solidFill>
                <a:latin typeface="Bernard MT Condensed" panose="02050806060905020404" pitchFamily="18" charset="0"/>
              </a:rPr>
              <a:t>Early Education Center 2024-2025</a:t>
            </a:r>
          </a:p>
        </p:txBody>
      </p:sp>
      <p:pic>
        <p:nvPicPr>
          <p:cNvPr id="4" name="Picture 3" descr="A blue and orange letters on a black background&#10;&#10;Description automatically generated">
            <a:extLst>
              <a:ext uri="{FF2B5EF4-FFF2-40B4-BE49-F238E27FC236}">
                <a16:creationId xmlns:a16="http://schemas.microsoft.com/office/drawing/2014/main" id="{1C4B445C-CA13-6EB9-B0FD-B981BD09F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250" y="6356757"/>
            <a:ext cx="1988585" cy="341130"/>
          </a:xfrm>
          <a:prstGeom prst="rect">
            <a:avLst/>
          </a:prstGeom>
        </p:spPr>
      </p:pic>
    </p:spTree>
    <p:extLst>
      <p:ext uri="{BB962C8B-B14F-4D97-AF65-F5344CB8AC3E}">
        <p14:creationId xmlns:p14="http://schemas.microsoft.com/office/powerpoint/2010/main" val="2844198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FC686701-A2E0-E6EC-3E90-4A360A0D2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503BB-D0AF-565F-E98A-5488EF3EF5DC}"/>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FSM Accountabilities</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B1AAB4B1-14DE-7CBC-9850-41C621A02E3D}"/>
              </a:ext>
            </a:extLst>
          </p:cNvPr>
          <p:cNvSpPr>
            <a:spLocks noGrp="1"/>
          </p:cNvSpPr>
          <p:nvPr>
            <p:ph idx="1"/>
          </p:nvPr>
        </p:nvSpPr>
        <p:spPr>
          <a:xfrm>
            <a:off x="838200" y="1825625"/>
            <a:ext cx="10954109" cy="4667250"/>
          </a:xfrm>
        </p:spPr>
        <p:txBody>
          <a:bodyPr>
            <a:noAutofit/>
          </a:bodyPr>
          <a:lstStyle/>
          <a:p>
            <a:pPr marL="0" indent="0">
              <a:spcAft>
                <a:spcPts val="1000"/>
              </a:spcAft>
              <a:buNone/>
            </a:pPr>
            <a:r>
              <a:rPr lang="en-US" altLang="en-US" dirty="0">
                <a:solidFill>
                  <a:prstClr val="black"/>
                </a:solidFill>
              </a:rPr>
              <a:t>The FSM must complete:</a:t>
            </a:r>
          </a:p>
          <a:p>
            <a:pPr marL="804672" indent="-347472">
              <a:spcBef>
                <a:spcPts val="0"/>
              </a:spcBef>
            </a:pPr>
            <a:r>
              <a:rPr lang="en-US" altLang="en-US" dirty="0">
                <a:solidFill>
                  <a:prstClr val="black"/>
                </a:solidFill>
              </a:rPr>
              <a:t>EEC Weekly Compliance Checklist </a:t>
            </a:r>
          </a:p>
          <a:p>
            <a:pPr marL="804672" indent="-347472">
              <a:spcBef>
                <a:spcPts val="0"/>
              </a:spcBef>
            </a:pPr>
            <a:r>
              <a:rPr lang="en-US" altLang="en-US" dirty="0">
                <a:solidFill>
                  <a:prstClr val="black"/>
                </a:solidFill>
              </a:rPr>
              <a:t>Daily Meal Record (enter meal counts in CMS Daily Entry)</a:t>
            </a:r>
          </a:p>
          <a:p>
            <a:pPr marL="804672" indent="-347472">
              <a:spcBef>
                <a:spcPts val="0"/>
              </a:spcBef>
            </a:pPr>
            <a:r>
              <a:rPr lang="en-US" altLang="en-US" dirty="0">
                <a:solidFill>
                  <a:prstClr val="black"/>
                </a:solidFill>
              </a:rPr>
              <a:t>Snack Count Forms (enter meal counts in CMS Daily Entry)</a:t>
            </a:r>
          </a:p>
          <a:p>
            <a:pPr marL="804672" indent="-347472">
              <a:spcBef>
                <a:spcPts val="0"/>
              </a:spcBef>
            </a:pPr>
            <a:r>
              <a:rPr lang="en-US" altLang="en-US" dirty="0">
                <a:solidFill>
                  <a:prstClr val="black"/>
                </a:solidFill>
              </a:rPr>
              <a:t>HACCP Logs </a:t>
            </a:r>
          </a:p>
          <a:p>
            <a:pPr marL="0" indent="0">
              <a:spcBef>
                <a:spcPts val="0"/>
              </a:spcBef>
              <a:buNone/>
            </a:pPr>
            <a:endParaRPr lang="en-US" altLang="en-US" dirty="0">
              <a:solidFill>
                <a:prstClr val="black"/>
              </a:solidFill>
            </a:endParaRPr>
          </a:p>
          <a:p>
            <a:pPr marL="0" indent="0">
              <a:spcBef>
                <a:spcPts val="0"/>
              </a:spcBef>
              <a:buNone/>
            </a:pPr>
            <a:r>
              <a:rPr lang="en-US" altLang="en-US" dirty="0">
                <a:solidFill>
                  <a:prstClr val="black"/>
                </a:solidFill>
              </a:rPr>
              <a:t>Other duties:</a:t>
            </a:r>
          </a:p>
          <a:p>
            <a:pPr marL="804672" indent="-347472">
              <a:spcBef>
                <a:spcPts val="0"/>
              </a:spcBef>
            </a:pPr>
            <a:r>
              <a:rPr lang="en-US" altLang="en-US" dirty="0">
                <a:solidFill>
                  <a:prstClr val="black"/>
                </a:solidFill>
              </a:rPr>
              <a:t>Verify information is true and accurate on all documents by the attendance records (</a:t>
            </a:r>
            <a:r>
              <a:rPr lang="en-US" altLang="en-US" dirty="0"/>
              <a:t>Notify the AFSS of discrepancies)</a:t>
            </a:r>
          </a:p>
          <a:p>
            <a:pPr marL="804672" indent="-347472">
              <a:spcBef>
                <a:spcPts val="0"/>
              </a:spcBef>
            </a:pPr>
            <a:r>
              <a:rPr lang="en-US" altLang="en-US" dirty="0"/>
              <a:t>Provide the annual training for all Food Service Staff and EEC Staff on program procedures.</a:t>
            </a:r>
          </a:p>
          <a:p>
            <a:pPr marL="0" indent="0">
              <a:buNone/>
            </a:pPr>
            <a:endParaRPr lang="en-US" dirty="0"/>
          </a:p>
        </p:txBody>
      </p:sp>
    </p:spTree>
    <p:extLst>
      <p:ext uri="{BB962C8B-B14F-4D97-AF65-F5344CB8AC3E}">
        <p14:creationId xmlns:p14="http://schemas.microsoft.com/office/powerpoint/2010/main" val="344016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7A55-2CB1-4C64-6415-CE07B65FA248}"/>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Verification of Meals Claimed </a:t>
            </a:r>
          </a:p>
        </p:txBody>
      </p:sp>
      <p:sp>
        <p:nvSpPr>
          <p:cNvPr id="3" name="Content Placeholder 2">
            <a:extLst>
              <a:ext uri="{FF2B5EF4-FFF2-40B4-BE49-F238E27FC236}">
                <a16:creationId xmlns:a16="http://schemas.microsoft.com/office/drawing/2014/main" id="{7B8C24F7-9BF3-8394-3690-3291037DBCC1}"/>
              </a:ext>
            </a:extLst>
          </p:cNvPr>
          <p:cNvSpPr>
            <a:spLocks noGrp="1"/>
          </p:cNvSpPr>
          <p:nvPr>
            <p:ph idx="1"/>
          </p:nvPr>
        </p:nvSpPr>
        <p:spPr/>
        <p:txBody>
          <a:bodyPr>
            <a:normAutofit/>
          </a:bodyPr>
          <a:lstStyle/>
          <a:p>
            <a:pPr marL="0" indent="0">
              <a:spcAft>
                <a:spcPts val="1000"/>
              </a:spcAft>
              <a:buNone/>
            </a:pPr>
            <a:r>
              <a:rPr lang="en-US" dirty="0"/>
              <a:t>Food Services Staff is responsible for counting the number of children signed in on the daily attendance roster and comparing it to the number of meals served.</a:t>
            </a:r>
          </a:p>
          <a:p>
            <a:pPr marL="800100" indent="-342900">
              <a:spcBef>
                <a:spcPts val="0"/>
              </a:spcBef>
            </a:pPr>
            <a:r>
              <a:rPr lang="en-US" dirty="0"/>
              <a:t>If parents/guardians do not sign in/out teachers or administrator will place a check mark on the sign in/out form to indicate the student is in attendance. </a:t>
            </a:r>
          </a:p>
          <a:p>
            <a:pPr marL="800100" indent="-342900">
              <a:spcBef>
                <a:spcPts val="0"/>
              </a:spcBef>
            </a:pPr>
            <a:r>
              <a:rPr lang="en-US" dirty="0"/>
              <a:t>Each institution shall certify that the claim is correct and that records are available to support the claim. </a:t>
            </a:r>
          </a:p>
          <a:p>
            <a:pPr marL="800100" indent="-342900">
              <a:spcBef>
                <a:spcPts val="0"/>
              </a:spcBef>
            </a:pPr>
            <a:r>
              <a:rPr lang="en-US" dirty="0"/>
              <a:t>Attendance counts will be entered in CMS Daily Entry.</a:t>
            </a:r>
          </a:p>
          <a:p>
            <a:pPr marL="0" indent="0">
              <a:buNone/>
            </a:pPr>
            <a:endParaRPr lang="en-US" sz="2400" dirty="0"/>
          </a:p>
        </p:txBody>
      </p:sp>
    </p:spTree>
    <p:extLst>
      <p:ext uri="{BB962C8B-B14F-4D97-AF65-F5344CB8AC3E}">
        <p14:creationId xmlns:p14="http://schemas.microsoft.com/office/powerpoint/2010/main" val="343506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6192-350C-3C40-9252-6E99B3589305}"/>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Claim Discrepancies</a:t>
            </a:r>
          </a:p>
        </p:txBody>
      </p:sp>
      <p:sp>
        <p:nvSpPr>
          <p:cNvPr id="3" name="Content Placeholder 2">
            <a:extLst>
              <a:ext uri="{FF2B5EF4-FFF2-40B4-BE49-F238E27FC236}">
                <a16:creationId xmlns:a16="http://schemas.microsoft.com/office/drawing/2014/main" id="{32A40F99-ABBE-68D6-D8F2-42679659B556}"/>
              </a:ext>
            </a:extLst>
          </p:cNvPr>
          <p:cNvSpPr>
            <a:spLocks noGrp="1"/>
          </p:cNvSpPr>
          <p:nvPr>
            <p:ph idx="1"/>
          </p:nvPr>
        </p:nvSpPr>
        <p:spPr>
          <a:xfrm>
            <a:off x="838200" y="1825625"/>
            <a:ext cx="10100094" cy="4351338"/>
          </a:xfrm>
        </p:spPr>
        <p:txBody>
          <a:bodyPr>
            <a:normAutofit/>
          </a:bodyPr>
          <a:lstStyle/>
          <a:p>
            <a:pPr marL="0" indent="0">
              <a:spcAft>
                <a:spcPts val="1000"/>
              </a:spcAft>
              <a:buNone/>
            </a:pPr>
            <a:r>
              <a:rPr lang="en-US" dirty="0"/>
              <a:t>If the attendance record does not support the meal count the FS Manager will bill EEC site for the discrepancy.</a:t>
            </a:r>
          </a:p>
          <a:p>
            <a:pPr marL="804672" lvl="1" indent="-347472">
              <a:spcBef>
                <a:spcPts val="0"/>
              </a:spcBef>
            </a:pPr>
            <a:r>
              <a:rPr lang="en-US" sz="2800" dirty="0"/>
              <a:t>The FSM is responsible for advising the EEC Office Personnel immediately</a:t>
            </a:r>
          </a:p>
          <a:p>
            <a:pPr marL="804672" lvl="1" indent="-347472">
              <a:spcBef>
                <a:spcPts val="0"/>
              </a:spcBef>
            </a:pPr>
            <a:r>
              <a:rPr lang="en-US" sz="2800" dirty="0"/>
              <a:t>If the discrepancy has not been resolved by the next day the meals will be billed to EEC Director.</a:t>
            </a:r>
          </a:p>
        </p:txBody>
      </p:sp>
    </p:spTree>
    <p:extLst>
      <p:ext uri="{BB962C8B-B14F-4D97-AF65-F5344CB8AC3E}">
        <p14:creationId xmlns:p14="http://schemas.microsoft.com/office/powerpoint/2010/main" val="2405291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DF409-25CC-7D0C-0416-30BD1B56E6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1367C0-5723-BA96-5593-F5DDA2F28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E88526F6-53C8-60F2-20DD-6F3576CD85B1}"/>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3047" y="0"/>
            <a:ext cx="9669642" cy="6857990"/>
          </a:xfrm>
          <a:prstGeom prst="rect">
            <a:avLst/>
          </a:prstGeom>
        </p:spPr>
      </p:pic>
      <p:sp>
        <p:nvSpPr>
          <p:cNvPr id="14" name="Rectangle 13">
            <a:extLst>
              <a:ext uri="{FF2B5EF4-FFF2-40B4-BE49-F238E27FC236}">
                <a16:creationId xmlns:a16="http://schemas.microsoft.com/office/drawing/2014/main" id="{E51D2ABB-4D36-95E7-F29A-C8DFDD8A3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07B41-47F1-A6FC-FF79-8DFA00C55AD7}"/>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Food </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Safety</a:t>
            </a:r>
          </a:p>
        </p:txBody>
      </p:sp>
    </p:spTree>
    <p:extLst>
      <p:ext uri="{BB962C8B-B14F-4D97-AF65-F5344CB8AC3E}">
        <p14:creationId xmlns:p14="http://schemas.microsoft.com/office/powerpoint/2010/main" val="296131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6183-55FE-9FDA-A5BA-99C9A62B3AE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HACCP Procedures</a:t>
            </a:r>
            <a:endParaRPr lang="en-US" sz="5400" dirty="0"/>
          </a:p>
        </p:txBody>
      </p:sp>
      <p:sp>
        <p:nvSpPr>
          <p:cNvPr id="3" name="Content Placeholder 2">
            <a:extLst>
              <a:ext uri="{FF2B5EF4-FFF2-40B4-BE49-F238E27FC236}">
                <a16:creationId xmlns:a16="http://schemas.microsoft.com/office/drawing/2014/main" id="{04E71FD8-FF46-2DE8-73EF-D962D1D94D14}"/>
              </a:ext>
            </a:extLst>
          </p:cNvPr>
          <p:cNvSpPr>
            <a:spLocks noGrp="1"/>
          </p:cNvSpPr>
          <p:nvPr>
            <p:ph idx="1"/>
          </p:nvPr>
        </p:nvSpPr>
        <p:spPr>
          <a:xfrm>
            <a:off x="838199" y="1825624"/>
            <a:ext cx="5528095" cy="5121275"/>
          </a:xfrm>
        </p:spPr>
        <p:txBody>
          <a:bodyPr>
            <a:normAutofit/>
          </a:bodyPr>
          <a:lstStyle/>
          <a:p>
            <a:pPr marL="0" indent="0">
              <a:buNone/>
            </a:pPr>
            <a:r>
              <a:rPr lang="en-US" sz="2800" dirty="0"/>
              <a:t>To ensure the safety of the food, the following HACCP records are to be completed and maintained in the EEC binder:</a:t>
            </a:r>
          </a:p>
          <a:p>
            <a:pPr marL="804672" indent="-347472">
              <a:spcBef>
                <a:spcPts val="0"/>
              </a:spcBef>
            </a:pPr>
            <a:r>
              <a:rPr lang="en-US" dirty="0"/>
              <a:t>Food Temperature Log</a:t>
            </a:r>
          </a:p>
          <a:p>
            <a:pPr marL="804672" indent="-347472">
              <a:spcBef>
                <a:spcPts val="0"/>
              </a:spcBef>
            </a:pPr>
            <a:r>
              <a:rPr lang="en-US" dirty="0"/>
              <a:t>Refrigerator and Freezer Log</a:t>
            </a:r>
          </a:p>
          <a:p>
            <a:pPr marL="804672" indent="-347472">
              <a:spcBef>
                <a:spcPts val="0"/>
              </a:spcBef>
            </a:pPr>
            <a:r>
              <a:rPr lang="en-US" dirty="0"/>
              <a:t>Thermometer Calibration Log</a:t>
            </a:r>
          </a:p>
          <a:p>
            <a:pPr marL="804672" indent="-347472">
              <a:spcBef>
                <a:spcPts val="0"/>
              </a:spcBef>
            </a:pPr>
            <a:r>
              <a:rPr lang="en-US" dirty="0"/>
              <a:t>Equipment Temperature Log</a:t>
            </a:r>
          </a:p>
          <a:p>
            <a:pPr marL="804672" indent="-347472">
              <a:spcBef>
                <a:spcPts val="0"/>
              </a:spcBef>
            </a:pPr>
            <a:r>
              <a:rPr lang="en-US" dirty="0"/>
              <a:t>Monthly EEC Kitchen &amp; Safety Sanitation Checklist</a:t>
            </a:r>
          </a:p>
          <a:p>
            <a:pPr marL="0" indent="0">
              <a:buNone/>
            </a:pPr>
            <a:endParaRPr lang="en-US" dirty="0"/>
          </a:p>
          <a:p>
            <a:endParaRPr lang="en-US" sz="2800" dirty="0"/>
          </a:p>
          <a:p>
            <a:pPr marL="0" indent="0">
              <a:buNone/>
            </a:pPr>
            <a:endParaRPr lang="en-US" dirty="0"/>
          </a:p>
        </p:txBody>
      </p:sp>
      <p:pic>
        <p:nvPicPr>
          <p:cNvPr id="8" name="Picture 7">
            <a:extLst>
              <a:ext uri="{FF2B5EF4-FFF2-40B4-BE49-F238E27FC236}">
                <a16:creationId xmlns:a16="http://schemas.microsoft.com/office/drawing/2014/main" id="{812FFE7D-290E-A3CB-9274-576EC55F88EF}"/>
              </a:ext>
            </a:extLst>
          </p:cNvPr>
          <p:cNvPicPr>
            <a:picLocks/>
          </p:cNvPicPr>
          <p:nvPr/>
        </p:nvPicPr>
        <p:blipFill>
          <a:blip r:embed="rId2"/>
          <a:stretch>
            <a:fillRect/>
          </a:stretch>
        </p:blipFill>
        <p:spPr>
          <a:xfrm>
            <a:off x="6841808" y="842935"/>
            <a:ext cx="2603323" cy="1933589"/>
          </a:xfrm>
          <a:prstGeom prst="rect">
            <a:avLst/>
          </a:prstGeom>
          <a:ln>
            <a:solidFill>
              <a:srgbClr val="000000"/>
            </a:solidFill>
          </a:ln>
        </p:spPr>
      </p:pic>
      <p:pic>
        <p:nvPicPr>
          <p:cNvPr id="9" name="Picture 8">
            <a:extLst>
              <a:ext uri="{FF2B5EF4-FFF2-40B4-BE49-F238E27FC236}">
                <a16:creationId xmlns:a16="http://schemas.microsoft.com/office/drawing/2014/main" id="{254E5B4C-42CA-DC99-03ED-E0B786AF32E6}"/>
              </a:ext>
            </a:extLst>
          </p:cNvPr>
          <p:cNvPicPr preferRelativeResize="0">
            <a:picLocks/>
          </p:cNvPicPr>
          <p:nvPr/>
        </p:nvPicPr>
        <p:blipFill>
          <a:blip r:embed="rId3"/>
          <a:stretch>
            <a:fillRect/>
          </a:stretch>
        </p:blipFill>
        <p:spPr>
          <a:xfrm>
            <a:off x="7836047" y="2138928"/>
            <a:ext cx="2606040" cy="1938528"/>
          </a:xfrm>
          <a:prstGeom prst="rect">
            <a:avLst/>
          </a:prstGeom>
          <a:ln>
            <a:solidFill>
              <a:schemeClr val="tx1"/>
            </a:solidFill>
          </a:ln>
        </p:spPr>
      </p:pic>
      <p:pic>
        <p:nvPicPr>
          <p:cNvPr id="5" name="Picture 4">
            <a:extLst>
              <a:ext uri="{FF2B5EF4-FFF2-40B4-BE49-F238E27FC236}">
                <a16:creationId xmlns:a16="http://schemas.microsoft.com/office/drawing/2014/main" id="{FCA9EE12-5D6F-8F3A-2C0A-6FB9ADA7E319}"/>
              </a:ext>
            </a:extLst>
          </p:cNvPr>
          <p:cNvPicPr>
            <a:picLocks noChangeAspect="1"/>
          </p:cNvPicPr>
          <p:nvPr/>
        </p:nvPicPr>
        <p:blipFill>
          <a:blip r:embed="rId4"/>
          <a:stretch>
            <a:fillRect/>
          </a:stretch>
        </p:blipFill>
        <p:spPr>
          <a:xfrm>
            <a:off x="6834193" y="3464491"/>
            <a:ext cx="2606041" cy="1995975"/>
          </a:xfrm>
          <a:prstGeom prst="rect">
            <a:avLst/>
          </a:prstGeom>
          <a:ln>
            <a:solidFill>
              <a:schemeClr val="tx1"/>
            </a:solidFill>
          </a:ln>
        </p:spPr>
      </p:pic>
      <p:pic>
        <p:nvPicPr>
          <p:cNvPr id="11" name="Picture 10">
            <a:extLst>
              <a:ext uri="{FF2B5EF4-FFF2-40B4-BE49-F238E27FC236}">
                <a16:creationId xmlns:a16="http://schemas.microsoft.com/office/drawing/2014/main" id="{4920DD7C-E152-E06C-A3B5-AF9CAB98A3B1}"/>
              </a:ext>
            </a:extLst>
          </p:cNvPr>
          <p:cNvPicPr>
            <a:picLocks noChangeAspect="1"/>
          </p:cNvPicPr>
          <p:nvPr/>
        </p:nvPicPr>
        <p:blipFill>
          <a:blip r:embed="rId5"/>
          <a:stretch>
            <a:fillRect/>
          </a:stretch>
        </p:blipFill>
        <p:spPr>
          <a:xfrm>
            <a:off x="7836047" y="4473260"/>
            <a:ext cx="2606041" cy="2019615"/>
          </a:xfrm>
          <a:prstGeom prst="rect">
            <a:avLst/>
          </a:prstGeom>
          <a:ln>
            <a:solidFill>
              <a:schemeClr val="tx1"/>
            </a:solidFill>
          </a:ln>
        </p:spPr>
      </p:pic>
      <p:pic>
        <p:nvPicPr>
          <p:cNvPr id="13" name="Picture 12">
            <a:extLst>
              <a:ext uri="{FF2B5EF4-FFF2-40B4-BE49-F238E27FC236}">
                <a16:creationId xmlns:a16="http://schemas.microsoft.com/office/drawing/2014/main" id="{7BDFDCC1-D71E-FED1-F66C-D796F20AC1B5}"/>
              </a:ext>
            </a:extLst>
          </p:cNvPr>
          <p:cNvPicPr>
            <a:picLocks noChangeAspect="1"/>
          </p:cNvPicPr>
          <p:nvPr/>
        </p:nvPicPr>
        <p:blipFill>
          <a:blip r:embed="rId6"/>
          <a:stretch>
            <a:fillRect/>
          </a:stretch>
        </p:blipFill>
        <p:spPr>
          <a:xfrm>
            <a:off x="9779000" y="1747044"/>
            <a:ext cx="2304873" cy="3856821"/>
          </a:xfrm>
          <a:prstGeom prst="rect">
            <a:avLst/>
          </a:prstGeom>
          <a:ln>
            <a:solidFill>
              <a:schemeClr val="tx1"/>
            </a:solidFill>
          </a:ln>
        </p:spPr>
      </p:pic>
    </p:spTree>
    <p:extLst>
      <p:ext uri="{BB962C8B-B14F-4D97-AF65-F5344CB8AC3E}">
        <p14:creationId xmlns:p14="http://schemas.microsoft.com/office/powerpoint/2010/main" val="3945080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5A47-479F-E043-DCDB-924628472BB5}"/>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Monthly Sanitation Checklist</a:t>
            </a:r>
          </a:p>
        </p:txBody>
      </p:sp>
      <p:sp>
        <p:nvSpPr>
          <p:cNvPr id="3" name="Content Placeholder 2">
            <a:extLst>
              <a:ext uri="{FF2B5EF4-FFF2-40B4-BE49-F238E27FC236}">
                <a16:creationId xmlns:a16="http://schemas.microsoft.com/office/drawing/2014/main" id="{E1A18F62-3BBE-44DA-D582-6E27BF13DCDF}"/>
              </a:ext>
            </a:extLst>
          </p:cNvPr>
          <p:cNvSpPr>
            <a:spLocks noGrp="1"/>
          </p:cNvSpPr>
          <p:nvPr>
            <p:ph idx="1"/>
          </p:nvPr>
        </p:nvSpPr>
        <p:spPr>
          <a:xfrm>
            <a:off x="838199" y="1825625"/>
            <a:ext cx="6382110" cy="4351338"/>
          </a:xfrm>
        </p:spPr>
        <p:txBody>
          <a:bodyPr/>
          <a:lstStyle/>
          <a:p>
            <a:pPr marL="0" indent="0">
              <a:spcAft>
                <a:spcPts val="1000"/>
              </a:spcAft>
              <a:buNone/>
              <a:defRPr/>
            </a:pPr>
            <a:r>
              <a:rPr lang="en-US" sz="2800" dirty="0">
                <a:solidFill>
                  <a:srgbClr val="000000"/>
                </a:solidFill>
              </a:rPr>
              <a:t>T</a:t>
            </a:r>
            <a:r>
              <a:rPr lang="en-US" sz="2800" dirty="0"/>
              <a:t>he EEC Kitchen Safety &amp; Sanitation Checklist is completed by the 15</a:t>
            </a:r>
            <a:r>
              <a:rPr lang="en-US" sz="2800" baseline="30000" dirty="0"/>
              <a:t>th</a:t>
            </a:r>
            <a:r>
              <a:rPr lang="en-US" sz="2800" dirty="0"/>
              <a:t> of each month</a:t>
            </a:r>
            <a:endParaRPr lang="en-US" sz="2800" dirty="0">
              <a:solidFill>
                <a:srgbClr val="000000"/>
              </a:solidFill>
            </a:endParaRPr>
          </a:p>
          <a:p>
            <a:pPr marL="804672" indent="-347472">
              <a:spcBef>
                <a:spcPts val="0"/>
              </a:spcBef>
              <a:defRPr/>
            </a:pPr>
            <a:r>
              <a:rPr lang="en-US" sz="2800" dirty="0">
                <a:solidFill>
                  <a:srgbClr val="000000"/>
                </a:solidFill>
              </a:rPr>
              <a:t>Take corrective action, </a:t>
            </a:r>
            <a:r>
              <a:rPr lang="en-US" dirty="0">
                <a:solidFill>
                  <a:srgbClr val="000000"/>
                </a:solidFill>
              </a:rPr>
              <a:t>if</a:t>
            </a:r>
            <a:r>
              <a:rPr lang="en-US" sz="2800" dirty="0">
                <a:solidFill>
                  <a:srgbClr val="000000"/>
                </a:solidFill>
              </a:rPr>
              <a:t> necessary</a:t>
            </a:r>
          </a:p>
          <a:p>
            <a:pPr marL="804672" indent="-347472">
              <a:spcBef>
                <a:spcPts val="0"/>
              </a:spcBef>
              <a:defRPr/>
            </a:pPr>
            <a:r>
              <a:rPr lang="en-US" sz="2800" dirty="0">
                <a:solidFill>
                  <a:srgbClr val="000000"/>
                </a:solidFill>
              </a:rPr>
              <a:t>Review any findings with EEC Administrator</a:t>
            </a:r>
          </a:p>
          <a:p>
            <a:pPr marL="804672" indent="-347472">
              <a:spcBef>
                <a:spcPts val="0"/>
              </a:spcBef>
              <a:defRPr/>
            </a:pPr>
            <a:r>
              <a:rPr lang="en-US" sz="2800" dirty="0">
                <a:solidFill>
                  <a:srgbClr val="000000"/>
                </a:solidFill>
              </a:rPr>
              <a:t>Provide a copy to EEC Administrator</a:t>
            </a:r>
          </a:p>
          <a:p>
            <a:pPr marL="0" indent="0">
              <a:buNone/>
            </a:pPr>
            <a:endParaRPr lang="en-US" dirty="0"/>
          </a:p>
        </p:txBody>
      </p:sp>
      <p:pic>
        <p:nvPicPr>
          <p:cNvPr id="5" name="Picture 4">
            <a:extLst>
              <a:ext uri="{FF2B5EF4-FFF2-40B4-BE49-F238E27FC236}">
                <a16:creationId xmlns:a16="http://schemas.microsoft.com/office/drawing/2014/main" id="{36CDFFFA-C454-26F1-F05D-45BCAA01F08E}"/>
              </a:ext>
            </a:extLst>
          </p:cNvPr>
          <p:cNvPicPr>
            <a:picLocks noChangeAspect="1"/>
          </p:cNvPicPr>
          <p:nvPr/>
        </p:nvPicPr>
        <p:blipFill>
          <a:blip r:embed="rId2"/>
          <a:stretch>
            <a:fillRect/>
          </a:stretch>
        </p:blipFill>
        <p:spPr>
          <a:xfrm>
            <a:off x="7634207" y="1554940"/>
            <a:ext cx="2988331" cy="4997601"/>
          </a:xfrm>
          <a:prstGeom prst="rect">
            <a:avLst/>
          </a:prstGeom>
          <a:ln>
            <a:solidFill>
              <a:schemeClr val="tx1"/>
            </a:solidFill>
          </a:ln>
        </p:spPr>
      </p:pic>
    </p:spTree>
    <p:extLst>
      <p:ext uri="{BB962C8B-B14F-4D97-AF65-F5344CB8AC3E}">
        <p14:creationId xmlns:p14="http://schemas.microsoft.com/office/powerpoint/2010/main" val="3583533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992E9-455D-ED10-D04C-E8639CE39418}"/>
              </a:ext>
            </a:extLst>
          </p:cNvPr>
          <p:cNvPicPr>
            <a:picLocks noChangeAspect="1"/>
          </p:cNvPicPr>
          <p:nvPr/>
        </p:nvPicPr>
        <p:blipFill>
          <a:blip r:embed="rId2"/>
          <a:stretch>
            <a:fillRect/>
          </a:stretch>
        </p:blipFill>
        <p:spPr>
          <a:xfrm flipH="1">
            <a:off x="6648274" y="944254"/>
            <a:ext cx="1779282" cy="4969491"/>
          </a:xfrm>
          <a:prstGeom prst="rect">
            <a:avLst/>
          </a:prstGeom>
        </p:spPr>
      </p:pic>
      <p:pic>
        <p:nvPicPr>
          <p:cNvPr id="10" name="Picture 9">
            <a:extLst>
              <a:ext uri="{FF2B5EF4-FFF2-40B4-BE49-F238E27FC236}">
                <a16:creationId xmlns:a16="http://schemas.microsoft.com/office/drawing/2014/main" id="{3E122CB8-7025-3C64-71B3-820F70D4EDA9}"/>
              </a:ext>
            </a:extLst>
          </p:cNvPr>
          <p:cNvPicPr>
            <a:picLocks noChangeAspect="1"/>
          </p:cNvPicPr>
          <p:nvPr/>
        </p:nvPicPr>
        <p:blipFill rotWithShape="1">
          <a:blip r:embed="rId3"/>
          <a:srcRect b="22240"/>
          <a:stretch/>
        </p:blipFill>
        <p:spPr>
          <a:xfrm>
            <a:off x="9117318" y="1142473"/>
            <a:ext cx="1779282" cy="3436811"/>
          </a:xfrm>
          <a:prstGeom prst="rect">
            <a:avLst/>
          </a:prstGeom>
        </p:spPr>
      </p:pic>
      <p:sp>
        <p:nvSpPr>
          <p:cNvPr id="3" name="Content Placeholder 2">
            <a:extLst>
              <a:ext uri="{FF2B5EF4-FFF2-40B4-BE49-F238E27FC236}">
                <a16:creationId xmlns:a16="http://schemas.microsoft.com/office/drawing/2014/main" id="{59344CCF-7538-212D-3652-B41E6A7CE14A}"/>
              </a:ext>
            </a:extLst>
          </p:cNvPr>
          <p:cNvSpPr>
            <a:spLocks noGrp="1"/>
          </p:cNvSpPr>
          <p:nvPr>
            <p:ph idx="1"/>
          </p:nvPr>
        </p:nvSpPr>
        <p:spPr>
          <a:xfrm>
            <a:off x="838200" y="1825625"/>
            <a:ext cx="5120312" cy="4351338"/>
          </a:xfrm>
        </p:spPr>
        <p:txBody>
          <a:bodyPr/>
          <a:lstStyle/>
          <a:p>
            <a:pPr marL="0" indent="0">
              <a:buNone/>
            </a:pPr>
            <a:r>
              <a:rPr lang="en-US" sz="2800" dirty="0"/>
              <a:t>Whether it be Food Service Staff, EEC Attendant, Teacher or Aide, all must wear single-use gloves when handling food items and serving to students at the EEC.</a:t>
            </a:r>
          </a:p>
          <a:p>
            <a:pPr marL="0" indent="0">
              <a:buNone/>
            </a:pPr>
            <a:endParaRPr lang="en-US" dirty="0"/>
          </a:p>
        </p:txBody>
      </p:sp>
      <p:sp>
        <p:nvSpPr>
          <p:cNvPr id="4" name="Title 1">
            <a:extLst>
              <a:ext uri="{FF2B5EF4-FFF2-40B4-BE49-F238E27FC236}">
                <a16:creationId xmlns:a16="http://schemas.microsoft.com/office/drawing/2014/main" id="{3F75D30B-44B8-CCAD-BFAB-DD7A63843556}"/>
              </a:ext>
            </a:extLst>
          </p:cNvPr>
          <p:cNvSpPr>
            <a:spLocks noGrp="1"/>
          </p:cNvSpPr>
          <p:nvPr>
            <p:ph type="title"/>
          </p:nvPr>
        </p:nvSpPr>
        <p:spPr>
          <a:xfrm>
            <a:off x="838200" y="365125"/>
            <a:ext cx="10515600" cy="1325563"/>
          </a:xfrm>
        </p:spPr>
        <p:txBody>
          <a:bodyPr>
            <a:normAutofit/>
          </a:bodyPr>
          <a:lstStyle/>
          <a:p>
            <a:r>
              <a:rPr lang="en-US" sz="5400" dirty="0">
                <a:solidFill>
                  <a:srgbClr val="27C2B2"/>
                </a:solidFill>
                <a:latin typeface="Bernard MT Condensed" panose="02050806060905020404" pitchFamily="18" charset="0"/>
              </a:rPr>
              <a:t>Single Use Gloves</a:t>
            </a:r>
          </a:p>
        </p:txBody>
      </p:sp>
      <p:pic>
        <p:nvPicPr>
          <p:cNvPr id="2050" name="Picture 2" descr="Free Vectors | Disposable gloves transparent">
            <a:extLst>
              <a:ext uri="{FF2B5EF4-FFF2-40B4-BE49-F238E27FC236}">
                <a16:creationId xmlns:a16="http://schemas.microsoft.com/office/drawing/2014/main" id="{96569804-54F0-6D09-CA54-46D49764BE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961" t="12102" r="14002" b="12275"/>
          <a:stretch/>
        </p:blipFill>
        <p:spPr bwMode="auto">
          <a:xfrm rot="1846040" flipH="1">
            <a:off x="7194103" y="3092820"/>
            <a:ext cx="3397512" cy="347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42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6A18-0D66-025A-7694-698CFD4DAEE3}"/>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Food Temperatures </a:t>
            </a:r>
          </a:p>
        </p:txBody>
      </p:sp>
      <p:sp>
        <p:nvSpPr>
          <p:cNvPr id="3" name="Content Placeholder 2">
            <a:extLst>
              <a:ext uri="{FF2B5EF4-FFF2-40B4-BE49-F238E27FC236}">
                <a16:creationId xmlns:a16="http://schemas.microsoft.com/office/drawing/2014/main" id="{51745721-61ED-6FC7-E346-AC971847B487}"/>
              </a:ext>
            </a:extLst>
          </p:cNvPr>
          <p:cNvSpPr>
            <a:spLocks noGrp="1"/>
          </p:cNvSpPr>
          <p:nvPr>
            <p:ph idx="1"/>
          </p:nvPr>
        </p:nvSpPr>
        <p:spPr/>
        <p:txBody>
          <a:bodyPr>
            <a:normAutofit/>
          </a:bodyPr>
          <a:lstStyle/>
          <a:p>
            <a:pPr marL="0" indent="0">
              <a:buNone/>
            </a:pPr>
            <a:r>
              <a:rPr lang="en-US" dirty="0"/>
              <a:t>Food safety is a primary concern in preschool aged children. </a:t>
            </a:r>
            <a:endParaRPr lang="en-US" sz="1000" dirty="0"/>
          </a:p>
          <a:p>
            <a:pPr marL="804672" lvl="1" indent="-347472"/>
            <a:r>
              <a:rPr lang="en-US" altLang="en-US" sz="2800" dirty="0">
                <a:solidFill>
                  <a:srgbClr val="000000"/>
                </a:solidFill>
              </a:rPr>
              <a:t>Temperatures must be recorded during production, prior to and at the completion of each meal service</a:t>
            </a:r>
          </a:p>
          <a:p>
            <a:pPr marL="804672" lvl="1" indent="-347472" defTabSz="457200">
              <a:spcBef>
                <a:spcPts val="0"/>
              </a:spcBef>
              <a:spcAft>
                <a:spcPts val="40"/>
              </a:spcAft>
              <a:defRPr/>
            </a:pPr>
            <a:r>
              <a:rPr kumimoji="0" lang="en-US" sz="2800" b="0" i="0" u="none" strike="noStrike" kern="1200" cap="none" spc="0" normalizeH="0" baseline="0" noProof="0" dirty="0">
                <a:ln>
                  <a:noFill/>
                </a:ln>
                <a:solidFill>
                  <a:sysClr val="windowText" lastClr="000000"/>
                </a:solidFill>
                <a:effectLst/>
                <a:uLnTx/>
                <a:uFillTx/>
                <a:ea typeface="+mn-ea"/>
                <a:cs typeface="+mn-cs"/>
              </a:rPr>
              <a:t>The Food Temperature Log will be </a:t>
            </a:r>
            <a:r>
              <a:rPr lang="en-US" sz="2800" dirty="0">
                <a:solidFill>
                  <a:sysClr val="windowText" lastClr="000000"/>
                </a:solidFill>
              </a:rPr>
              <a:t>used</a:t>
            </a:r>
            <a:r>
              <a:rPr kumimoji="0" lang="en-US" sz="2800" b="0" i="0" u="none" strike="noStrike" kern="1200" cap="none" spc="0" normalizeH="0" baseline="0" noProof="0" dirty="0">
                <a:ln>
                  <a:noFill/>
                </a:ln>
                <a:solidFill>
                  <a:sysClr val="windowText" lastClr="000000"/>
                </a:solidFill>
                <a:effectLst/>
                <a:uLnTx/>
                <a:uFillTx/>
                <a:ea typeface="+mn-ea"/>
                <a:cs typeface="+mn-cs"/>
              </a:rPr>
              <a:t> at the main site and then transported with the food for completion</a:t>
            </a:r>
          </a:p>
          <a:p>
            <a:pPr marL="804672" lvl="1" indent="-347472"/>
            <a:r>
              <a:rPr lang="en-US" sz="2800" dirty="0"/>
              <a:t>Food Service staff is required to take the temperatures of the food, including milk </a:t>
            </a:r>
          </a:p>
          <a:p>
            <a:pPr lvl="2"/>
            <a:r>
              <a:rPr lang="en-US" sz="2800" dirty="0"/>
              <a:t>For snack service, the EEC attendant takes the temperature of the milk prior to service</a:t>
            </a:r>
          </a:p>
          <a:p>
            <a:pPr lvl="2"/>
            <a:r>
              <a:rPr lang="en-US" sz="2800" dirty="0"/>
              <a:t>Ensure a calibrated thermometer is provided</a:t>
            </a:r>
          </a:p>
          <a:p>
            <a:pPr marL="0" indent="0">
              <a:buNone/>
            </a:pPr>
            <a:endParaRPr lang="en-US" dirty="0"/>
          </a:p>
        </p:txBody>
      </p:sp>
    </p:spTree>
    <p:extLst>
      <p:ext uri="{BB962C8B-B14F-4D97-AF65-F5344CB8AC3E}">
        <p14:creationId xmlns:p14="http://schemas.microsoft.com/office/powerpoint/2010/main" val="139202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8709-51DF-F1C5-E311-BD0EE022FE2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Serving Temperature for EEC Students</a:t>
            </a:r>
          </a:p>
        </p:txBody>
      </p:sp>
      <p:sp>
        <p:nvSpPr>
          <p:cNvPr id="3" name="Content Placeholder 2">
            <a:extLst>
              <a:ext uri="{FF2B5EF4-FFF2-40B4-BE49-F238E27FC236}">
                <a16:creationId xmlns:a16="http://schemas.microsoft.com/office/drawing/2014/main" id="{FC7C05D6-0995-EDD4-E00C-B0355354DBCD}"/>
              </a:ext>
            </a:extLst>
          </p:cNvPr>
          <p:cNvSpPr>
            <a:spLocks noGrp="1"/>
          </p:cNvSpPr>
          <p:nvPr>
            <p:ph idx="1"/>
          </p:nvPr>
        </p:nvSpPr>
        <p:spPr>
          <a:xfrm>
            <a:off x="838198" y="1825625"/>
            <a:ext cx="5148533" cy="3712533"/>
          </a:xfrm>
        </p:spPr>
        <p:txBody>
          <a:bodyPr>
            <a:normAutofit/>
          </a:bodyPr>
          <a:lstStyle/>
          <a:p>
            <a:pPr marL="0" indent="0">
              <a:buNone/>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Hot food must be cooled </a:t>
            </a:r>
            <a:r>
              <a:rPr lang="en-US" altLang="en-US" dirty="0">
                <a:solidFill>
                  <a:sysClr val="windowText" lastClr="000000"/>
                </a:solidFill>
              </a:rPr>
              <a:t>before serving to students at EECs. </a:t>
            </a:r>
          </a:p>
          <a:p>
            <a:pPr marL="804672" indent="-347472">
              <a:spcBef>
                <a:spcPts val="0"/>
              </a:spcBef>
            </a:pPr>
            <a:r>
              <a:rPr lang="en-US" altLang="en-US" dirty="0">
                <a:solidFill>
                  <a:sysClr val="windowText" lastClr="000000"/>
                </a:solidFill>
              </a:rPr>
              <a:t>Temperature must be </a:t>
            </a:r>
            <a:r>
              <a:rPr kumimoji="0" lang="en-US" altLang="en-US" sz="2800" b="0" i="0" u="none" strike="noStrike" kern="1200" cap="none" spc="0" normalizeH="0" baseline="0" noProof="0" dirty="0">
                <a:ln>
                  <a:noFill/>
                </a:ln>
                <a:solidFill>
                  <a:sysClr val="windowText" lastClr="000000"/>
                </a:solidFill>
                <a:effectLst/>
                <a:uLnTx/>
                <a:uFillTx/>
                <a:ea typeface="+mn-ea"/>
                <a:cs typeface="+mn-cs"/>
              </a:rPr>
              <a:t>between 135 – 137 degrees.</a:t>
            </a:r>
          </a:p>
          <a:p>
            <a:pPr marL="804672" indent="-347472">
              <a:spcBef>
                <a:spcPts val="0"/>
              </a:spcBef>
            </a:pPr>
            <a:r>
              <a:rPr lang="en-US" altLang="en-US" dirty="0">
                <a:solidFill>
                  <a:sysClr val="windowText" lastClr="000000"/>
                </a:solidFill>
              </a:rPr>
              <a:t>Use insulated bags to ensure proper temperature control during transport</a:t>
            </a:r>
            <a:endParaRPr kumimoji="0" lang="en-US" altLang="en-US" sz="2800" b="0" i="0" u="none" strike="noStrike" kern="1200" cap="none" spc="0" normalizeH="0" baseline="0" noProof="0" dirty="0">
              <a:ln>
                <a:noFill/>
              </a:ln>
              <a:solidFill>
                <a:sysClr val="windowText" lastClr="000000"/>
              </a:solidFill>
              <a:effectLst/>
              <a:uLnTx/>
              <a:uFillTx/>
              <a:ea typeface="+mn-ea"/>
              <a:cs typeface="+mn-cs"/>
            </a:endParaRPr>
          </a:p>
          <a:p>
            <a:pPr marL="0" indent="0">
              <a:buNone/>
            </a:pPr>
            <a:endParaRPr lang="en-US" dirty="0"/>
          </a:p>
        </p:txBody>
      </p:sp>
      <p:pic>
        <p:nvPicPr>
          <p:cNvPr id="6" name="Content Placeholder 3">
            <a:extLst>
              <a:ext uri="{FF2B5EF4-FFF2-40B4-BE49-F238E27FC236}">
                <a16:creationId xmlns:a16="http://schemas.microsoft.com/office/drawing/2014/main" id="{A8A73E52-E461-C6A7-391E-AD45455516BE}"/>
              </a:ext>
            </a:extLst>
          </p:cNvPr>
          <p:cNvPicPr>
            <a:picLocks noChangeAspect="1"/>
          </p:cNvPicPr>
          <p:nvPr/>
        </p:nvPicPr>
        <p:blipFill>
          <a:blip r:embed="rId2"/>
          <a:stretch>
            <a:fillRect/>
          </a:stretch>
        </p:blipFill>
        <p:spPr>
          <a:xfrm>
            <a:off x="6346637" y="1825625"/>
            <a:ext cx="5376194" cy="4304206"/>
          </a:xfrm>
          <a:prstGeom prst="rect">
            <a:avLst/>
          </a:prstGeom>
          <a:ln>
            <a:solidFill>
              <a:srgbClr val="000000"/>
            </a:solidFill>
          </a:ln>
        </p:spPr>
      </p:pic>
    </p:spTree>
    <p:extLst>
      <p:ext uri="{BB962C8B-B14F-4D97-AF65-F5344CB8AC3E}">
        <p14:creationId xmlns:p14="http://schemas.microsoft.com/office/powerpoint/2010/main" val="1381752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DF409-25CC-7D0C-0416-30BD1B56E6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1367C0-5723-BA96-5593-F5DDA2F28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E88526F6-53C8-60F2-20DD-6F3576CD85B1}"/>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3047" y="0"/>
            <a:ext cx="9669642" cy="6857990"/>
          </a:xfrm>
          <a:prstGeom prst="rect">
            <a:avLst/>
          </a:prstGeom>
        </p:spPr>
      </p:pic>
      <p:sp>
        <p:nvSpPr>
          <p:cNvPr id="14" name="Rectangle 13">
            <a:extLst>
              <a:ext uri="{FF2B5EF4-FFF2-40B4-BE49-F238E27FC236}">
                <a16:creationId xmlns:a16="http://schemas.microsoft.com/office/drawing/2014/main" id="{E51D2ABB-4D36-95E7-F29A-C8DFDD8A3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07B41-47F1-A6FC-FF79-8DFA00C55AD7}"/>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Counting &amp; Claiming</a:t>
            </a:r>
          </a:p>
        </p:txBody>
      </p:sp>
    </p:spTree>
    <p:extLst>
      <p:ext uri="{BB962C8B-B14F-4D97-AF65-F5344CB8AC3E}">
        <p14:creationId xmlns:p14="http://schemas.microsoft.com/office/powerpoint/2010/main" val="264780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6F93B148-CD5C-F98D-BC1E-7088411E18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76B3-E0DF-EB4C-E8AB-D40310E69CBF}"/>
              </a:ext>
            </a:extLst>
          </p:cNvPr>
          <p:cNvSpPr>
            <a:spLocks noGrp="1"/>
          </p:cNvSpPr>
          <p:nvPr>
            <p:ph idx="1"/>
          </p:nvPr>
        </p:nvSpPr>
        <p:spPr>
          <a:xfrm>
            <a:off x="838199" y="1825624"/>
            <a:ext cx="5943601" cy="5438775"/>
          </a:xfrm>
        </p:spPr>
        <p:txBody>
          <a:bodyPr>
            <a:normAutofit/>
          </a:bodyPr>
          <a:lstStyle/>
          <a:p>
            <a:pPr marL="0" lvl="1" indent="0">
              <a:spcBef>
                <a:spcPts val="0"/>
              </a:spcBef>
              <a:spcAft>
                <a:spcPts val="1000"/>
              </a:spcAft>
              <a:buNone/>
              <a:defRPr/>
            </a:pPr>
            <a:r>
              <a:rPr lang="en-US" sz="2800" dirty="0">
                <a:solidFill>
                  <a:srgbClr val="000000"/>
                </a:solidFill>
              </a:rPr>
              <a:t>At the start of the new school year or a new program, FSD must provide annual EEC training to all staff.</a:t>
            </a:r>
          </a:p>
          <a:p>
            <a:pPr marL="804672" lvl="1" indent="-347472">
              <a:spcBef>
                <a:spcPts val="0"/>
              </a:spcBef>
              <a:defRPr/>
            </a:pPr>
            <a:r>
              <a:rPr lang="en-US" altLang="en-US" sz="2600" dirty="0">
                <a:solidFill>
                  <a:srgbClr val="000000"/>
                </a:solidFill>
              </a:rPr>
              <a:t>Use the EEC Food Services Staff Training Guide to train your staff that serve the EEC students</a:t>
            </a:r>
          </a:p>
        </p:txBody>
      </p:sp>
      <p:sp>
        <p:nvSpPr>
          <p:cNvPr id="11" name="Title 1">
            <a:extLst>
              <a:ext uri="{FF2B5EF4-FFF2-40B4-BE49-F238E27FC236}">
                <a16:creationId xmlns:a16="http://schemas.microsoft.com/office/drawing/2014/main" id="{090595BA-F509-5ECA-80FB-8533370BF22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27C2B2"/>
                </a:solidFill>
                <a:latin typeface="Bernard MT Condensed" panose="02050806060905020404" pitchFamily="18" charset="0"/>
              </a:rPr>
              <a:t>Training Requirements for FSD Staff</a:t>
            </a:r>
          </a:p>
        </p:txBody>
      </p:sp>
      <p:pic>
        <p:nvPicPr>
          <p:cNvPr id="9" name="Picture 8">
            <a:extLst>
              <a:ext uri="{FF2B5EF4-FFF2-40B4-BE49-F238E27FC236}">
                <a16:creationId xmlns:a16="http://schemas.microsoft.com/office/drawing/2014/main" id="{6607A45B-6B7E-2BB4-40EA-EE404F8E6F77}"/>
              </a:ext>
            </a:extLst>
          </p:cNvPr>
          <p:cNvPicPr>
            <a:picLocks noChangeAspect="1"/>
          </p:cNvPicPr>
          <p:nvPr/>
        </p:nvPicPr>
        <p:blipFill>
          <a:blip r:embed="rId2"/>
          <a:stretch>
            <a:fillRect/>
          </a:stretch>
        </p:blipFill>
        <p:spPr>
          <a:xfrm>
            <a:off x="6781800" y="1843088"/>
            <a:ext cx="3097785" cy="4140200"/>
          </a:xfrm>
          <a:prstGeom prst="rect">
            <a:avLst/>
          </a:prstGeom>
          <a:ln>
            <a:solidFill>
              <a:schemeClr val="tx1"/>
            </a:solidFill>
          </a:ln>
        </p:spPr>
      </p:pic>
      <p:pic>
        <p:nvPicPr>
          <p:cNvPr id="12" name="Picture 11">
            <a:extLst>
              <a:ext uri="{FF2B5EF4-FFF2-40B4-BE49-F238E27FC236}">
                <a16:creationId xmlns:a16="http://schemas.microsoft.com/office/drawing/2014/main" id="{1F1F2A0A-87D9-1CE3-FC26-8676265FDEB8}"/>
              </a:ext>
            </a:extLst>
          </p:cNvPr>
          <p:cNvPicPr>
            <a:picLocks noChangeAspect="1"/>
          </p:cNvPicPr>
          <p:nvPr/>
        </p:nvPicPr>
        <p:blipFill>
          <a:blip r:embed="rId3"/>
          <a:stretch>
            <a:fillRect/>
          </a:stretch>
        </p:blipFill>
        <p:spPr>
          <a:xfrm>
            <a:off x="8907227" y="2544763"/>
            <a:ext cx="3082401" cy="4140200"/>
          </a:xfrm>
          <a:prstGeom prst="rect">
            <a:avLst/>
          </a:prstGeom>
          <a:ln>
            <a:solidFill>
              <a:schemeClr val="tx1"/>
            </a:solidFill>
          </a:ln>
        </p:spPr>
      </p:pic>
    </p:spTree>
    <p:extLst>
      <p:ext uri="{BB962C8B-B14F-4D97-AF65-F5344CB8AC3E}">
        <p14:creationId xmlns:p14="http://schemas.microsoft.com/office/powerpoint/2010/main" val="3441937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81C5-282E-D00B-CA8C-3F94A0B86468}"/>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Count Forecasting</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9586FE98-0091-8AC2-21EC-080D7F40F741}"/>
              </a:ext>
            </a:extLst>
          </p:cNvPr>
          <p:cNvSpPr>
            <a:spLocks noGrp="1"/>
          </p:cNvSpPr>
          <p:nvPr>
            <p:ph idx="1"/>
          </p:nvPr>
        </p:nvSpPr>
        <p:spPr>
          <a:xfrm>
            <a:off x="838200" y="1825625"/>
            <a:ext cx="10515600" cy="4351338"/>
          </a:xfrm>
        </p:spPr>
        <p:txBody>
          <a:bodyPr/>
          <a:lstStyle/>
          <a:p>
            <a:pPr marL="0" indent="0">
              <a:spcAft>
                <a:spcPts val="1000"/>
              </a:spcAft>
              <a:buNone/>
            </a:pPr>
            <a:r>
              <a:rPr lang="en-US" altLang="en-US" dirty="0"/>
              <a:t>Determining the correct amount of food to prepare each day is important to avoid food waste. </a:t>
            </a:r>
            <a:endParaRPr lang="en-US" altLang="en-US" sz="2600" dirty="0"/>
          </a:p>
          <a:p>
            <a:pPr marL="804672" lvl="1" indent="-347472">
              <a:spcBef>
                <a:spcPts val="0"/>
              </a:spcBef>
            </a:pPr>
            <a:r>
              <a:rPr lang="en-US" altLang="en-US" sz="2800" dirty="0"/>
              <a:t>Breakfast counts are determined by using the Daily Meal Record history</a:t>
            </a:r>
          </a:p>
          <a:p>
            <a:pPr marL="804672" lvl="1" indent="-347472">
              <a:spcBef>
                <a:spcPts val="0"/>
              </a:spcBef>
            </a:pPr>
            <a:r>
              <a:rPr lang="en-US" altLang="en-US" sz="2800" dirty="0"/>
              <a:t>Before 10:00 a.m. daily, the EEC site staff will call the cafeteria with the attendance for the day</a:t>
            </a:r>
          </a:p>
          <a:p>
            <a:pPr marL="804672" lvl="1" indent="-347472">
              <a:spcBef>
                <a:spcPts val="0"/>
              </a:spcBef>
            </a:pPr>
            <a:r>
              <a:rPr lang="en-US" altLang="en-US" sz="2800" dirty="0"/>
              <a:t>Lunch count is based on the attendance count</a:t>
            </a:r>
          </a:p>
          <a:p>
            <a:pPr marL="804672" lvl="1" indent="-347472">
              <a:spcBef>
                <a:spcPts val="0"/>
              </a:spcBef>
              <a:spcAft>
                <a:spcPts val="600"/>
              </a:spcAft>
            </a:pPr>
            <a:r>
              <a:rPr lang="en-US" altLang="en-US" sz="2800" dirty="0"/>
              <a:t>Snack amounts will be based on amount ordered by EEC staff</a:t>
            </a:r>
          </a:p>
          <a:p>
            <a:pPr marL="0" indent="0">
              <a:buNone/>
            </a:pPr>
            <a:endParaRPr lang="en-US" dirty="0"/>
          </a:p>
        </p:txBody>
      </p:sp>
    </p:spTree>
    <p:extLst>
      <p:ext uri="{BB962C8B-B14F-4D97-AF65-F5344CB8AC3E}">
        <p14:creationId xmlns:p14="http://schemas.microsoft.com/office/powerpoint/2010/main" val="306795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95D1-637A-0697-1D66-0065728E106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Forms for Counting</a:t>
            </a:r>
          </a:p>
        </p:txBody>
      </p:sp>
      <p:pic>
        <p:nvPicPr>
          <p:cNvPr id="4" name="Picture 3">
            <a:extLst>
              <a:ext uri="{FF2B5EF4-FFF2-40B4-BE49-F238E27FC236}">
                <a16:creationId xmlns:a16="http://schemas.microsoft.com/office/drawing/2014/main" id="{933736C6-6009-B8E7-C320-BB0080798140}"/>
              </a:ext>
            </a:extLst>
          </p:cNvPr>
          <p:cNvPicPr>
            <a:picLocks noChangeAspect="1"/>
          </p:cNvPicPr>
          <p:nvPr/>
        </p:nvPicPr>
        <p:blipFill>
          <a:blip r:embed="rId2"/>
          <a:stretch>
            <a:fillRect/>
          </a:stretch>
        </p:blipFill>
        <p:spPr>
          <a:xfrm>
            <a:off x="1269659" y="1690688"/>
            <a:ext cx="3577548" cy="4654955"/>
          </a:xfrm>
          <a:prstGeom prst="rect">
            <a:avLst/>
          </a:prstGeom>
          <a:ln>
            <a:solidFill>
              <a:schemeClr val="accent1"/>
            </a:solidFill>
          </a:ln>
        </p:spPr>
      </p:pic>
      <p:pic>
        <p:nvPicPr>
          <p:cNvPr id="40" name="Picture 39">
            <a:extLst>
              <a:ext uri="{FF2B5EF4-FFF2-40B4-BE49-F238E27FC236}">
                <a16:creationId xmlns:a16="http://schemas.microsoft.com/office/drawing/2014/main" id="{6440A18A-02CF-5AC6-F58F-546DE9599AA2}"/>
              </a:ext>
            </a:extLst>
          </p:cNvPr>
          <p:cNvPicPr>
            <a:picLocks noChangeAspect="1"/>
          </p:cNvPicPr>
          <p:nvPr/>
        </p:nvPicPr>
        <p:blipFill>
          <a:blip r:embed="rId3"/>
          <a:stretch>
            <a:fillRect/>
          </a:stretch>
        </p:blipFill>
        <p:spPr>
          <a:xfrm>
            <a:off x="5516804" y="1966594"/>
            <a:ext cx="5405537" cy="4145621"/>
          </a:xfrm>
          <a:prstGeom prst="rect">
            <a:avLst/>
          </a:prstGeom>
          <a:ln>
            <a:solidFill>
              <a:schemeClr val="accent1"/>
            </a:solidFill>
          </a:ln>
        </p:spPr>
      </p:pic>
    </p:spTree>
    <p:extLst>
      <p:ext uri="{BB962C8B-B14F-4D97-AF65-F5344CB8AC3E}">
        <p14:creationId xmlns:p14="http://schemas.microsoft.com/office/powerpoint/2010/main" val="1781190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844D-B5B4-ADD2-55E4-DD75895FB0C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Serving Menu Items</a:t>
            </a:r>
          </a:p>
        </p:txBody>
      </p:sp>
      <p:sp>
        <p:nvSpPr>
          <p:cNvPr id="3" name="Content Placeholder 2">
            <a:extLst>
              <a:ext uri="{FF2B5EF4-FFF2-40B4-BE49-F238E27FC236}">
                <a16:creationId xmlns:a16="http://schemas.microsoft.com/office/drawing/2014/main" id="{EBFB8F50-6133-4528-4343-6F133967245F}"/>
              </a:ext>
            </a:extLst>
          </p:cNvPr>
          <p:cNvSpPr>
            <a:spLocks noGrp="1"/>
          </p:cNvSpPr>
          <p:nvPr>
            <p:ph idx="1"/>
          </p:nvPr>
        </p:nvSpPr>
        <p:spPr/>
        <p:txBody>
          <a:bodyPr/>
          <a:lstStyle/>
          <a:p>
            <a:pPr marL="0" indent="0">
              <a:buNone/>
            </a:pPr>
            <a:r>
              <a:rPr lang="en-US" dirty="0"/>
              <a:t>All menu items will be placed at each table based on the number of students that are seated at the table.</a:t>
            </a:r>
          </a:p>
          <a:p>
            <a:pPr marL="457200" lvl="1" indent="0">
              <a:spcAft>
                <a:spcPts val="600"/>
              </a:spcAft>
              <a:buNone/>
            </a:pPr>
            <a:r>
              <a:rPr lang="en-US" sz="2600" dirty="0"/>
              <a:t>  </a:t>
            </a:r>
            <a:endParaRPr lang="en-US" sz="1000" dirty="0"/>
          </a:p>
          <a:p>
            <a:pPr marL="0" indent="0">
              <a:buNone/>
            </a:pPr>
            <a:r>
              <a:rPr lang="en-US" sz="2600" dirty="0"/>
              <a:t>Staff should be aware of students that are not seated and make rounds to each classroom to ensure all had an opportunity to be served.</a:t>
            </a:r>
          </a:p>
          <a:p>
            <a:pPr marL="0" indent="0">
              <a:buNone/>
            </a:pPr>
            <a:endParaRPr lang="en-US" sz="2600" dirty="0"/>
          </a:p>
          <a:p>
            <a:pPr marL="0" indent="0">
              <a:buNone/>
            </a:pPr>
            <a:r>
              <a:rPr lang="en-US" sz="2600" dirty="0"/>
              <a:t> Use the appropriate counting form for each meal service. </a:t>
            </a:r>
            <a:endParaRPr lang="en-US" sz="1000" dirty="0"/>
          </a:p>
          <a:p>
            <a:pPr marL="0" indent="0">
              <a:buNone/>
            </a:pPr>
            <a:endParaRPr lang="en-US" dirty="0"/>
          </a:p>
        </p:txBody>
      </p:sp>
    </p:spTree>
    <p:extLst>
      <p:ext uri="{BB962C8B-B14F-4D97-AF65-F5344CB8AC3E}">
        <p14:creationId xmlns:p14="http://schemas.microsoft.com/office/powerpoint/2010/main" val="2714235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2CA"/>
        </a:solidFill>
        <a:effectLst/>
      </p:bgPr>
    </p:bg>
    <p:spTree>
      <p:nvGrpSpPr>
        <p:cNvPr id="1" name=""/>
        <p:cNvGrpSpPr/>
        <p:nvPr/>
      </p:nvGrpSpPr>
      <p:grpSpPr>
        <a:xfrm>
          <a:off x="0" y="0"/>
          <a:ext cx="0" cy="0"/>
          <a:chOff x="0" y="0"/>
          <a:chExt cx="0" cy="0"/>
        </a:xfrm>
      </p:grpSpPr>
      <p:pic>
        <p:nvPicPr>
          <p:cNvPr id="2056" name="Picture 8" descr="Download Colorful Kindergarten or Elementary School Classroom with Desks  and Toys Illustration for free">
            <a:extLst>
              <a:ext uri="{FF2B5EF4-FFF2-40B4-BE49-F238E27FC236}">
                <a16:creationId xmlns:a16="http://schemas.microsoft.com/office/drawing/2014/main" id="{CF4DB635-8051-16A6-416C-055D310E1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28E5269C-A474-235F-6C01-683E60DECA00}"/>
              </a:ext>
            </a:extLst>
          </p:cNvPr>
          <p:cNvPicPr>
            <a:picLocks noChangeAspect="1"/>
          </p:cNvPicPr>
          <p:nvPr/>
        </p:nvPicPr>
        <p:blipFill>
          <a:blip r:embed="rId3"/>
          <a:stretch>
            <a:fillRect/>
          </a:stretch>
        </p:blipFill>
        <p:spPr>
          <a:xfrm>
            <a:off x="6683585" y="4292798"/>
            <a:ext cx="917717" cy="1577325"/>
          </a:xfrm>
          <a:prstGeom prst="rect">
            <a:avLst/>
          </a:prstGeom>
        </p:spPr>
      </p:pic>
      <p:pic>
        <p:nvPicPr>
          <p:cNvPr id="4" name="Picture 3">
            <a:extLst>
              <a:ext uri="{FF2B5EF4-FFF2-40B4-BE49-F238E27FC236}">
                <a16:creationId xmlns:a16="http://schemas.microsoft.com/office/drawing/2014/main" id="{F935B7C2-6F65-C3FA-AB91-E28CE579E514}"/>
              </a:ext>
            </a:extLst>
          </p:cNvPr>
          <p:cNvPicPr>
            <a:picLocks noChangeAspect="1"/>
          </p:cNvPicPr>
          <p:nvPr/>
        </p:nvPicPr>
        <p:blipFill>
          <a:blip r:embed="rId4"/>
          <a:stretch>
            <a:fillRect/>
          </a:stretch>
        </p:blipFill>
        <p:spPr>
          <a:xfrm>
            <a:off x="11175247" y="1394017"/>
            <a:ext cx="903515" cy="698946"/>
          </a:xfrm>
          <a:prstGeom prst="rect">
            <a:avLst/>
          </a:prstGeom>
        </p:spPr>
      </p:pic>
      <p:pic>
        <p:nvPicPr>
          <p:cNvPr id="5" name="Picture 4">
            <a:extLst>
              <a:ext uri="{FF2B5EF4-FFF2-40B4-BE49-F238E27FC236}">
                <a16:creationId xmlns:a16="http://schemas.microsoft.com/office/drawing/2014/main" id="{590FCDD4-871F-4619-292F-94C6D46142CA}"/>
              </a:ext>
            </a:extLst>
          </p:cNvPr>
          <p:cNvPicPr>
            <a:picLocks noChangeAspect="1"/>
          </p:cNvPicPr>
          <p:nvPr/>
        </p:nvPicPr>
        <p:blipFill>
          <a:blip r:embed="rId5"/>
          <a:stretch>
            <a:fillRect/>
          </a:stretch>
        </p:blipFill>
        <p:spPr>
          <a:xfrm>
            <a:off x="11175247" y="2444479"/>
            <a:ext cx="902308" cy="698947"/>
          </a:xfrm>
          <a:prstGeom prst="rect">
            <a:avLst/>
          </a:prstGeom>
        </p:spPr>
      </p:pic>
      <p:pic>
        <p:nvPicPr>
          <p:cNvPr id="6" name="Picture 5">
            <a:extLst>
              <a:ext uri="{FF2B5EF4-FFF2-40B4-BE49-F238E27FC236}">
                <a16:creationId xmlns:a16="http://schemas.microsoft.com/office/drawing/2014/main" id="{60622F97-581B-A92A-E362-01A608AA447F}"/>
              </a:ext>
            </a:extLst>
          </p:cNvPr>
          <p:cNvPicPr>
            <a:picLocks noChangeAspect="1"/>
          </p:cNvPicPr>
          <p:nvPr/>
        </p:nvPicPr>
        <p:blipFill>
          <a:blip r:embed="rId6"/>
          <a:stretch>
            <a:fillRect/>
          </a:stretch>
        </p:blipFill>
        <p:spPr>
          <a:xfrm>
            <a:off x="5791957" y="4135834"/>
            <a:ext cx="917717" cy="1278787"/>
          </a:xfrm>
          <a:prstGeom prst="rect">
            <a:avLst/>
          </a:prstGeom>
        </p:spPr>
      </p:pic>
      <p:pic>
        <p:nvPicPr>
          <p:cNvPr id="7" name="Picture 6">
            <a:extLst>
              <a:ext uri="{FF2B5EF4-FFF2-40B4-BE49-F238E27FC236}">
                <a16:creationId xmlns:a16="http://schemas.microsoft.com/office/drawing/2014/main" id="{5E69E4A7-1F31-7FE8-C8C7-7E87A1A0845B}"/>
              </a:ext>
            </a:extLst>
          </p:cNvPr>
          <p:cNvPicPr>
            <a:picLocks noChangeAspect="1"/>
          </p:cNvPicPr>
          <p:nvPr/>
        </p:nvPicPr>
        <p:blipFill>
          <a:blip r:embed="rId7"/>
          <a:stretch>
            <a:fillRect/>
          </a:stretch>
        </p:blipFill>
        <p:spPr>
          <a:xfrm>
            <a:off x="3488280" y="4118823"/>
            <a:ext cx="778753" cy="1238741"/>
          </a:xfrm>
          <a:prstGeom prst="rect">
            <a:avLst/>
          </a:prstGeom>
        </p:spPr>
      </p:pic>
      <p:pic>
        <p:nvPicPr>
          <p:cNvPr id="8" name="Picture 7">
            <a:extLst>
              <a:ext uri="{FF2B5EF4-FFF2-40B4-BE49-F238E27FC236}">
                <a16:creationId xmlns:a16="http://schemas.microsoft.com/office/drawing/2014/main" id="{DBADE301-8A8E-F610-77E4-B05D1781D52E}"/>
              </a:ext>
            </a:extLst>
          </p:cNvPr>
          <p:cNvPicPr>
            <a:picLocks noChangeAspect="1"/>
          </p:cNvPicPr>
          <p:nvPr/>
        </p:nvPicPr>
        <p:blipFill>
          <a:blip r:embed="rId8"/>
          <a:stretch>
            <a:fillRect/>
          </a:stretch>
        </p:blipFill>
        <p:spPr>
          <a:xfrm>
            <a:off x="2069120" y="4600132"/>
            <a:ext cx="927844" cy="1478752"/>
          </a:xfrm>
          <a:prstGeom prst="rect">
            <a:avLst/>
          </a:prstGeom>
        </p:spPr>
      </p:pic>
      <p:pic>
        <p:nvPicPr>
          <p:cNvPr id="9" name="Picture 8">
            <a:extLst>
              <a:ext uri="{FF2B5EF4-FFF2-40B4-BE49-F238E27FC236}">
                <a16:creationId xmlns:a16="http://schemas.microsoft.com/office/drawing/2014/main" id="{9711477E-AB7A-09F2-1EE8-668C06637B4D}"/>
              </a:ext>
            </a:extLst>
          </p:cNvPr>
          <p:cNvPicPr>
            <a:picLocks noChangeAspect="1"/>
          </p:cNvPicPr>
          <p:nvPr/>
        </p:nvPicPr>
        <p:blipFill rotWithShape="1">
          <a:blip r:embed="rId9"/>
          <a:srcRect b="22240"/>
          <a:stretch/>
        </p:blipFill>
        <p:spPr>
          <a:xfrm>
            <a:off x="4706722" y="3764130"/>
            <a:ext cx="888899" cy="1716972"/>
          </a:xfrm>
          <a:prstGeom prst="rect">
            <a:avLst/>
          </a:prstGeom>
        </p:spPr>
      </p:pic>
      <p:pic>
        <p:nvPicPr>
          <p:cNvPr id="10" name="Picture 9">
            <a:extLst>
              <a:ext uri="{FF2B5EF4-FFF2-40B4-BE49-F238E27FC236}">
                <a16:creationId xmlns:a16="http://schemas.microsoft.com/office/drawing/2014/main" id="{232EE4BC-F105-009A-A050-5A40C00B9F77}"/>
              </a:ext>
            </a:extLst>
          </p:cNvPr>
          <p:cNvPicPr>
            <a:picLocks noChangeAspect="1"/>
          </p:cNvPicPr>
          <p:nvPr/>
        </p:nvPicPr>
        <p:blipFill>
          <a:blip r:embed="rId10"/>
          <a:stretch>
            <a:fillRect/>
          </a:stretch>
        </p:blipFill>
        <p:spPr>
          <a:xfrm>
            <a:off x="2502092" y="5091720"/>
            <a:ext cx="4994802" cy="2117797"/>
          </a:xfrm>
          <a:prstGeom prst="rect">
            <a:avLst/>
          </a:prstGeom>
        </p:spPr>
      </p:pic>
      <p:grpSp>
        <p:nvGrpSpPr>
          <p:cNvPr id="11" name="Group 10">
            <a:extLst>
              <a:ext uri="{FF2B5EF4-FFF2-40B4-BE49-F238E27FC236}">
                <a16:creationId xmlns:a16="http://schemas.microsoft.com/office/drawing/2014/main" id="{F12A0529-97ED-9704-392B-5089DA2E57A9}"/>
              </a:ext>
            </a:extLst>
          </p:cNvPr>
          <p:cNvGrpSpPr/>
          <p:nvPr/>
        </p:nvGrpSpPr>
        <p:grpSpPr>
          <a:xfrm flipH="1">
            <a:off x="8846499" y="3339976"/>
            <a:ext cx="2237293" cy="2565280"/>
            <a:chOff x="-222075" y="1515060"/>
            <a:chExt cx="1726377" cy="1907225"/>
          </a:xfrm>
        </p:grpSpPr>
        <p:pic>
          <p:nvPicPr>
            <p:cNvPr id="12" name="Picture 11">
              <a:extLst>
                <a:ext uri="{FF2B5EF4-FFF2-40B4-BE49-F238E27FC236}">
                  <a16:creationId xmlns:a16="http://schemas.microsoft.com/office/drawing/2014/main" id="{901B1A97-4FBA-3D55-32A8-9A027B12CB08}"/>
                </a:ext>
              </a:extLst>
            </p:cNvPr>
            <p:cNvPicPr>
              <a:picLocks noChangeAspect="1"/>
            </p:cNvPicPr>
            <p:nvPr/>
          </p:nvPicPr>
          <p:blipFill>
            <a:blip r:embed="rId11"/>
            <a:stretch>
              <a:fillRect/>
            </a:stretch>
          </p:blipFill>
          <p:spPr>
            <a:xfrm>
              <a:off x="-222075" y="1515060"/>
              <a:ext cx="591363" cy="1816765"/>
            </a:xfrm>
            <a:prstGeom prst="rect">
              <a:avLst/>
            </a:prstGeom>
          </p:spPr>
        </p:pic>
        <p:pic>
          <p:nvPicPr>
            <p:cNvPr id="13" name="Picture 12">
              <a:extLst>
                <a:ext uri="{FF2B5EF4-FFF2-40B4-BE49-F238E27FC236}">
                  <a16:creationId xmlns:a16="http://schemas.microsoft.com/office/drawing/2014/main" id="{A86B6201-3B44-5AF0-2AB3-E2C3FB374721}"/>
                </a:ext>
              </a:extLst>
            </p:cNvPr>
            <p:cNvPicPr>
              <a:picLocks noChangeAspect="1"/>
            </p:cNvPicPr>
            <p:nvPr/>
          </p:nvPicPr>
          <p:blipFill>
            <a:blip r:embed="rId12"/>
            <a:stretch>
              <a:fillRect/>
            </a:stretch>
          </p:blipFill>
          <p:spPr>
            <a:xfrm>
              <a:off x="66854" y="2281929"/>
              <a:ext cx="1437448" cy="1140356"/>
            </a:xfrm>
            <a:prstGeom prst="rect">
              <a:avLst/>
            </a:prstGeom>
          </p:spPr>
        </p:pic>
      </p:grpSp>
      <p:pic>
        <p:nvPicPr>
          <p:cNvPr id="14" name="Picture 2" descr="Image result for clock vector">
            <a:extLst>
              <a:ext uri="{FF2B5EF4-FFF2-40B4-BE49-F238E27FC236}">
                <a16:creationId xmlns:a16="http://schemas.microsoft.com/office/drawing/2014/main" id="{D69EBCF1-2B6F-5F46-671B-0943B2BA353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1684313" y="139107"/>
            <a:ext cx="1084051" cy="105564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D5C235-000F-2E0C-E90B-5AA29821875D}"/>
              </a:ext>
            </a:extLst>
          </p:cNvPr>
          <p:cNvGrpSpPr/>
          <p:nvPr/>
        </p:nvGrpSpPr>
        <p:grpSpPr>
          <a:xfrm rot="21085582">
            <a:off x="2019137" y="580384"/>
            <a:ext cx="435684" cy="153152"/>
            <a:chOff x="8572500" y="4079960"/>
            <a:chExt cx="1490686" cy="526880"/>
          </a:xfrm>
        </p:grpSpPr>
        <p:cxnSp>
          <p:nvCxnSpPr>
            <p:cNvPr id="16" name="Straight Connector 15">
              <a:extLst>
                <a:ext uri="{FF2B5EF4-FFF2-40B4-BE49-F238E27FC236}">
                  <a16:creationId xmlns:a16="http://schemas.microsoft.com/office/drawing/2014/main" id="{2ACC3710-54E0-8503-7D74-CE8F63A262B9}"/>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8853392-6C49-D74B-A763-22D061E9CE43}"/>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18" name="Group 17">
            <a:extLst>
              <a:ext uri="{FF2B5EF4-FFF2-40B4-BE49-F238E27FC236}">
                <a16:creationId xmlns:a16="http://schemas.microsoft.com/office/drawing/2014/main" id="{726760A1-EFE1-CF07-D442-4A925FD95ACE}"/>
              </a:ext>
            </a:extLst>
          </p:cNvPr>
          <p:cNvGrpSpPr/>
          <p:nvPr/>
        </p:nvGrpSpPr>
        <p:grpSpPr>
          <a:xfrm rot="17284055">
            <a:off x="1928010" y="561131"/>
            <a:ext cx="596655" cy="198535"/>
            <a:chOff x="8572500" y="4079960"/>
            <a:chExt cx="1490686" cy="526880"/>
          </a:xfrm>
        </p:grpSpPr>
        <p:cxnSp>
          <p:nvCxnSpPr>
            <p:cNvPr id="19" name="Straight Connector 18">
              <a:extLst>
                <a:ext uri="{FF2B5EF4-FFF2-40B4-BE49-F238E27FC236}">
                  <a16:creationId xmlns:a16="http://schemas.microsoft.com/office/drawing/2014/main" id="{2F8A6550-50F0-976B-6632-6CC5028E6872}"/>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1953C3F-1069-214F-811C-B1F4268DF300}"/>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21" name="Group 20">
            <a:extLst>
              <a:ext uri="{FF2B5EF4-FFF2-40B4-BE49-F238E27FC236}">
                <a16:creationId xmlns:a16="http://schemas.microsoft.com/office/drawing/2014/main" id="{78980C9C-E7F0-BB12-2830-3496022BC126}"/>
              </a:ext>
            </a:extLst>
          </p:cNvPr>
          <p:cNvGrpSpPr/>
          <p:nvPr/>
        </p:nvGrpSpPr>
        <p:grpSpPr>
          <a:xfrm>
            <a:off x="5037391" y="5000981"/>
            <a:ext cx="905307" cy="828424"/>
            <a:chOff x="2393053" y="3904344"/>
            <a:chExt cx="869808" cy="684490"/>
          </a:xfrm>
        </p:grpSpPr>
        <p:pic>
          <p:nvPicPr>
            <p:cNvPr id="22" name="Picture 4" descr="Image result for banana vector" hidden="1">
              <a:extLst>
                <a:ext uri="{FF2B5EF4-FFF2-40B4-BE49-F238E27FC236}">
                  <a16:creationId xmlns:a16="http://schemas.microsoft.com/office/drawing/2014/main" id="{6E84A891-0236-27B7-1C43-9A0CD879FBA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409602" y="41027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banana vector" hidden="1">
              <a:extLst>
                <a:ext uri="{FF2B5EF4-FFF2-40B4-BE49-F238E27FC236}">
                  <a16:creationId xmlns:a16="http://schemas.microsoft.com/office/drawing/2014/main" id="{8F949BA2-72AC-94CA-A277-7219DEC340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562002" y="42551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banana vector">
              <a:extLst>
                <a:ext uri="{FF2B5EF4-FFF2-40B4-BE49-F238E27FC236}">
                  <a16:creationId xmlns:a16="http://schemas.microsoft.com/office/drawing/2014/main" id="{FA8DA62B-24D8-9AB5-446F-93861DEBFE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562002" y="3904344"/>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banana vector">
              <a:extLst>
                <a:ext uri="{FF2B5EF4-FFF2-40B4-BE49-F238E27FC236}">
                  <a16:creationId xmlns:a16="http://schemas.microsoft.com/office/drawing/2014/main" id="{319CDE0E-82EF-1593-8E30-289CD9061EF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393053" y="421843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banana vector">
              <a:extLst>
                <a:ext uri="{FF2B5EF4-FFF2-40B4-BE49-F238E27FC236}">
                  <a16:creationId xmlns:a16="http://schemas.microsoft.com/office/drawing/2014/main" id="{981EA946-5D51-80FD-E7A0-0A70F58B1F9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641045" y="419780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banana vector">
              <a:extLst>
                <a:ext uri="{FF2B5EF4-FFF2-40B4-BE49-F238E27FC236}">
                  <a16:creationId xmlns:a16="http://schemas.microsoft.com/office/drawing/2014/main" id="{09ED0DB5-89FF-3B2D-41FD-157B453AA0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450913" y="412239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banana vector">
              <a:extLst>
                <a:ext uri="{FF2B5EF4-FFF2-40B4-BE49-F238E27FC236}">
                  <a16:creationId xmlns:a16="http://schemas.microsoft.com/office/drawing/2014/main" id="{6ACE62EB-57C0-1221-D421-D2DCEFD0BB1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418112" y="392824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banana vector">
              <a:extLst>
                <a:ext uri="{FF2B5EF4-FFF2-40B4-BE49-F238E27FC236}">
                  <a16:creationId xmlns:a16="http://schemas.microsoft.com/office/drawing/2014/main" id="{0D00C8AB-9016-7359-9915-9FDA8255F3F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570512" y="4080641"/>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banana vector">
              <a:extLst>
                <a:ext uri="{FF2B5EF4-FFF2-40B4-BE49-F238E27FC236}">
                  <a16:creationId xmlns:a16="http://schemas.microsoft.com/office/drawing/2014/main" id="{48488754-5812-345B-E0FB-3B9CB9A408E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615986" y="4017200"/>
              <a:ext cx="621816" cy="333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E93B5CBF-E413-F382-F2F1-F7C53932F969}"/>
              </a:ext>
            </a:extLst>
          </p:cNvPr>
          <p:cNvGrpSpPr/>
          <p:nvPr/>
        </p:nvGrpSpPr>
        <p:grpSpPr>
          <a:xfrm>
            <a:off x="4620253" y="5103990"/>
            <a:ext cx="1011537" cy="802773"/>
            <a:chOff x="1980080" y="4007354"/>
            <a:chExt cx="971873" cy="663296"/>
          </a:xfrm>
        </p:grpSpPr>
        <p:pic>
          <p:nvPicPr>
            <p:cNvPr id="32" name="Picture 31" hidden="1">
              <a:extLst>
                <a:ext uri="{FF2B5EF4-FFF2-40B4-BE49-F238E27FC236}">
                  <a16:creationId xmlns:a16="http://schemas.microsoft.com/office/drawing/2014/main" id="{F11A0713-9102-A591-D27E-34966C2ACC8F}"/>
                </a:ext>
              </a:extLst>
            </p:cNvPr>
            <p:cNvPicPr>
              <a:picLocks noChangeAspect="1"/>
            </p:cNvPicPr>
            <p:nvPr/>
          </p:nvPicPr>
          <p:blipFill>
            <a:blip r:embed="rId16"/>
            <a:stretch>
              <a:fillRect/>
            </a:stretch>
          </p:blipFill>
          <p:spPr>
            <a:xfrm>
              <a:off x="1980080" y="4186602"/>
              <a:ext cx="372677" cy="331648"/>
            </a:xfrm>
            <a:prstGeom prst="rect">
              <a:avLst/>
            </a:prstGeom>
          </p:spPr>
        </p:pic>
        <p:pic>
          <p:nvPicPr>
            <p:cNvPr id="33" name="Picture 32">
              <a:extLst>
                <a:ext uri="{FF2B5EF4-FFF2-40B4-BE49-F238E27FC236}">
                  <a16:creationId xmlns:a16="http://schemas.microsoft.com/office/drawing/2014/main" id="{342DA381-9491-0DA2-AD50-FF181A9C3576}"/>
                </a:ext>
              </a:extLst>
            </p:cNvPr>
            <p:cNvPicPr>
              <a:picLocks noChangeAspect="1"/>
            </p:cNvPicPr>
            <p:nvPr/>
          </p:nvPicPr>
          <p:blipFill>
            <a:blip r:embed="rId16"/>
            <a:stretch>
              <a:fillRect/>
            </a:stretch>
          </p:blipFill>
          <p:spPr>
            <a:xfrm>
              <a:off x="2132480" y="4339002"/>
              <a:ext cx="372677" cy="331648"/>
            </a:xfrm>
            <a:prstGeom prst="rect">
              <a:avLst/>
            </a:prstGeom>
          </p:spPr>
        </p:pic>
        <p:pic>
          <p:nvPicPr>
            <p:cNvPr id="34" name="Picture 33">
              <a:extLst>
                <a:ext uri="{FF2B5EF4-FFF2-40B4-BE49-F238E27FC236}">
                  <a16:creationId xmlns:a16="http://schemas.microsoft.com/office/drawing/2014/main" id="{5F8528E0-B584-9A95-CCE3-3A293770B6FE}"/>
                </a:ext>
              </a:extLst>
            </p:cNvPr>
            <p:cNvPicPr>
              <a:picLocks noChangeAspect="1"/>
            </p:cNvPicPr>
            <p:nvPr/>
          </p:nvPicPr>
          <p:blipFill>
            <a:blip r:embed="rId16"/>
            <a:stretch>
              <a:fillRect/>
            </a:stretch>
          </p:blipFill>
          <p:spPr>
            <a:xfrm>
              <a:off x="2036189" y="4007354"/>
              <a:ext cx="372677" cy="331648"/>
            </a:xfrm>
            <a:prstGeom prst="rect">
              <a:avLst/>
            </a:prstGeom>
          </p:spPr>
        </p:pic>
        <p:pic>
          <p:nvPicPr>
            <p:cNvPr id="35" name="Picture 34">
              <a:extLst>
                <a:ext uri="{FF2B5EF4-FFF2-40B4-BE49-F238E27FC236}">
                  <a16:creationId xmlns:a16="http://schemas.microsoft.com/office/drawing/2014/main" id="{32D1B393-7E61-639E-7BEE-E24BA156704C}"/>
                </a:ext>
              </a:extLst>
            </p:cNvPr>
            <p:cNvPicPr>
              <a:picLocks noChangeAspect="1"/>
            </p:cNvPicPr>
            <p:nvPr/>
          </p:nvPicPr>
          <p:blipFill>
            <a:blip r:embed="rId16"/>
            <a:stretch>
              <a:fillRect/>
            </a:stretch>
          </p:blipFill>
          <p:spPr>
            <a:xfrm>
              <a:off x="2579276" y="4053859"/>
              <a:ext cx="372677" cy="331648"/>
            </a:xfrm>
            <a:prstGeom prst="rect">
              <a:avLst/>
            </a:prstGeom>
          </p:spPr>
        </p:pic>
        <p:pic>
          <p:nvPicPr>
            <p:cNvPr id="36" name="Picture 35">
              <a:extLst>
                <a:ext uri="{FF2B5EF4-FFF2-40B4-BE49-F238E27FC236}">
                  <a16:creationId xmlns:a16="http://schemas.microsoft.com/office/drawing/2014/main" id="{99BFA447-CCAE-8B7B-47E5-3A0D41C665BC}"/>
                </a:ext>
              </a:extLst>
            </p:cNvPr>
            <p:cNvPicPr>
              <a:picLocks noChangeAspect="1"/>
            </p:cNvPicPr>
            <p:nvPr/>
          </p:nvPicPr>
          <p:blipFill>
            <a:blip r:embed="rId16"/>
            <a:stretch>
              <a:fillRect/>
            </a:stretch>
          </p:blipFill>
          <p:spPr>
            <a:xfrm>
              <a:off x="2505157" y="4215574"/>
              <a:ext cx="372677" cy="331648"/>
            </a:xfrm>
            <a:prstGeom prst="rect">
              <a:avLst/>
            </a:prstGeom>
          </p:spPr>
        </p:pic>
        <p:pic>
          <p:nvPicPr>
            <p:cNvPr id="37" name="Picture 36">
              <a:extLst>
                <a:ext uri="{FF2B5EF4-FFF2-40B4-BE49-F238E27FC236}">
                  <a16:creationId xmlns:a16="http://schemas.microsoft.com/office/drawing/2014/main" id="{2D34D83E-CBFD-C017-07EC-EC0014A5CD0C}"/>
                </a:ext>
              </a:extLst>
            </p:cNvPr>
            <p:cNvPicPr>
              <a:picLocks noChangeAspect="1"/>
            </p:cNvPicPr>
            <p:nvPr/>
          </p:nvPicPr>
          <p:blipFill>
            <a:blip r:embed="rId16"/>
            <a:stretch>
              <a:fillRect/>
            </a:stretch>
          </p:blipFill>
          <p:spPr>
            <a:xfrm>
              <a:off x="2092299" y="4083310"/>
              <a:ext cx="372677" cy="331648"/>
            </a:xfrm>
            <a:prstGeom prst="rect">
              <a:avLst/>
            </a:prstGeom>
          </p:spPr>
        </p:pic>
        <p:pic>
          <p:nvPicPr>
            <p:cNvPr id="38" name="Picture 37">
              <a:extLst>
                <a:ext uri="{FF2B5EF4-FFF2-40B4-BE49-F238E27FC236}">
                  <a16:creationId xmlns:a16="http://schemas.microsoft.com/office/drawing/2014/main" id="{91ECEE0B-CEEF-DAEB-34D4-8D7731457985}"/>
                </a:ext>
              </a:extLst>
            </p:cNvPr>
            <p:cNvPicPr>
              <a:picLocks noChangeAspect="1"/>
            </p:cNvPicPr>
            <p:nvPr/>
          </p:nvPicPr>
          <p:blipFill>
            <a:blip r:embed="rId16"/>
            <a:stretch>
              <a:fillRect/>
            </a:stretch>
          </p:blipFill>
          <p:spPr>
            <a:xfrm>
              <a:off x="2352757" y="4145842"/>
              <a:ext cx="372677" cy="331648"/>
            </a:xfrm>
            <a:prstGeom prst="rect">
              <a:avLst/>
            </a:prstGeom>
          </p:spPr>
        </p:pic>
        <p:pic>
          <p:nvPicPr>
            <p:cNvPr id="39" name="Picture 38">
              <a:extLst>
                <a:ext uri="{FF2B5EF4-FFF2-40B4-BE49-F238E27FC236}">
                  <a16:creationId xmlns:a16="http://schemas.microsoft.com/office/drawing/2014/main" id="{15F6D47D-883F-A5DC-7845-975AAC752D3D}"/>
                </a:ext>
              </a:extLst>
            </p:cNvPr>
            <p:cNvPicPr>
              <a:picLocks noChangeAspect="1"/>
            </p:cNvPicPr>
            <p:nvPr/>
          </p:nvPicPr>
          <p:blipFill>
            <a:blip r:embed="rId16"/>
            <a:stretch>
              <a:fillRect/>
            </a:stretch>
          </p:blipFill>
          <p:spPr>
            <a:xfrm>
              <a:off x="2204518" y="4020778"/>
              <a:ext cx="372677" cy="331648"/>
            </a:xfrm>
            <a:prstGeom prst="rect">
              <a:avLst/>
            </a:prstGeom>
          </p:spPr>
        </p:pic>
      </p:grpSp>
      <p:grpSp>
        <p:nvGrpSpPr>
          <p:cNvPr id="40" name="Group 39">
            <a:extLst>
              <a:ext uri="{FF2B5EF4-FFF2-40B4-BE49-F238E27FC236}">
                <a16:creationId xmlns:a16="http://schemas.microsoft.com/office/drawing/2014/main" id="{0419FCE2-522D-0D7A-9E0D-4D0DEB22E9DE}"/>
              </a:ext>
            </a:extLst>
          </p:cNvPr>
          <p:cNvGrpSpPr/>
          <p:nvPr/>
        </p:nvGrpSpPr>
        <p:grpSpPr>
          <a:xfrm>
            <a:off x="5194760" y="5267156"/>
            <a:ext cx="935072" cy="667516"/>
            <a:chOff x="2551589" y="4170519"/>
            <a:chExt cx="898406" cy="551539"/>
          </a:xfrm>
        </p:grpSpPr>
        <p:pic>
          <p:nvPicPr>
            <p:cNvPr id="41" name="Picture 40" hidden="1">
              <a:extLst>
                <a:ext uri="{FF2B5EF4-FFF2-40B4-BE49-F238E27FC236}">
                  <a16:creationId xmlns:a16="http://schemas.microsoft.com/office/drawing/2014/main" id="{21177C57-36D5-00C0-A88C-AE26066FAEF0}"/>
                </a:ext>
              </a:extLst>
            </p:cNvPr>
            <p:cNvPicPr>
              <a:picLocks noChangeAspect="1"/>
            </p:cNvPicPr>
            <p:nvPr/>
          </p:nvPicPr>
          <p:blipFill>
            <a:blip r:embed="rId17"/>
            <a:stretch>
              <a:fillRect/>
            </a:stretch>
          </p:blipFill>
          <p:spPr>
            <a:xfrm rot="20573151">
              <a:off x="2551589" y="4363679"/>
              <a:ext cx="288806" cy="358379"/>
            </a:xfrm>
            <a:prstGeom prst="rect">
              <a:avLst/>
            </a:prstGeom>
          </p:spPr>
        </p:pic>
        <p:pic>
          <p:nvPicPr>
            <p:cNvPr id="42" name="Picture 41">
              <a:extLst>
                <a:ext uri="{FF2B5EF4-FFF2-40B4-BE49-F238E27FC236}">
                  <a16:creationId xmlns:a16="http://schemas.microsoft.com/office/drawing/2014/main" id="{37744688-4DF3-B54D-6A5C-0ACEE5FFACE3}"/>
                </a:ext>
              </a:extLst>
            </p:cNvPr>
            <p:cNvPicPr>
              <a:picLocks noChangeAspect="1"/>
            </p:cNvPicPr>
            <p:nvPr/>
          </p:nvPicPr>
          <p:blipFill>
            <a:blip r:embed="rId17"/>
            <a:stretch>
              <a:fillRect/>
            </a:stretch>
          </p:blipFill>
          <p:spPr>
            <a:xfrm rot="20573151">
              <a:off x="2703989" y="4363679"/>
              <a:ext cx="288806" cy="358379"/>
            </a:xfrm>
            <a:prstGeom prst="rect">
              <a:avLst/>
            </a:prstGeom>
          </p:spPr>
        </p:pic>
        <p:pic>
          <p:nvPicPr>
            <p:cNvPr id="43" name="Picture 42">
              <a:extLst>
                <a:ext uri="{FF2B5EF4-FFF2-40B4-BE49-F238E27FC236}">
                  <a16:creationId xmlns:a16="http://schemas.microsoft.com/office/drawing/2014/main" id="{7CEF9ECC-AA76-27BF-7F13-3224967535F3}"/>
                </a:ext>
              </a:extLst>
            </p:cNvPr>
            <p:cNvPicPr>
              <a:picLocks noChangeAspect="1"/>
            </p:cNvPicPr>
            <p:nvPr/>
          </p:nvPicPr>
          <p:blipFill>
            <a:blip r:embed="rId17"/>
            <a:stretch>
              <a:fillRect/>
            </a:stretch>
          </p:blipFill>
          <p:spPr>
            <a:xfrm rot="20573151">
              <a:off x="2856389" y="4363679"/>
              <a:ext cx="288806" cy="358379"/>
            </a:xfrm>
            <a:prstGeom prst="rect">
              <a:avLst/>
            </a:prstGeom>
          </p:spPr>
        </p:pic>
        <p:pic>
          <p:nvPicPr>
            <p:cNvPr id="44" name="Picture 43">
              <a:extLst>
                <a:ext uri="{FF2B5EF4-FFF2-40B4-BE49-F238E27FC236}">
                  <a16:creationId xmlns:a16="http://schemas.microsoft.com/office/drawing/2014/main" id="{F96F0EE5-E9B8-50BB-4191-2FCCBC5E8F10}"/>
                </a:ext>
              </a:extLst>
            </p:cNvPr>
            <p:cNvPicPr>
              <a:picLocks noChangeAspect="1"/>
            </p:cNvPicPr>
            <p:nvPr/>
          </p:nvPicPr>
          <p:blipFill>
            <a:blip r:embed="rId17"/>
            <a:stretch>
              <a:fillRect/>
            </a:stretch>
          </p:blipFill>
          <p:spPr>
            <a:xfrm rot="20573151">
              <a:off x="3008789" y="4363679"/>
              <a:ext cx="288806" cy="358379"/>
            </a:xfrm>
            <a:prstGeom prst="rect">
              <a:avLst/>
            </a:prstGeom>
          </p:spPr>
        </p:pic>
        <p:pic>
          <p:nvPicPr>
            <p:cNvPr id="45" name="Picture 44">
              <a:extLst>
                <a:ext uri="{FF2B5EF4-FFF2-40B4-BE49-F238E27FC236}">
                  <a16:creationId xmlns:a16="http://schemas.microsoft.com/office/drawing/2014/main" id="{F2DFFF57-0486-83CE-6BE2-E1E5B9EC20B3}"/>
                </a:ext>
              </a:extLst>
            </p:cNvPr>
            <p:cNvPicPr>
              <a:picLocks noChangeAspect="1"/>
            </p:cNvPicPr>
            <p:nvPr/>
          </p:nvPicPr>
          <p:blipFill>
            <a:blip r:embed="rId17"/>
            <a:stretch>
              <a:fillRect/>
            </a:stretch>
          </p:blipFill>
          <p:spPr>
            <a:xfrm rot="20573151">
              <a:off x="3161189" y="4363679"/>
              <a:ext cx="288806" cy="358379"/>
            </a:xfrm>
            <a:prstGeom prst="rect">
              <a:avLst/>
            </a:prstGeom>
          </p:spPr>
        </p:pic>
        <p:pic>
          <p:nvPicPr>
            <p:cNvPr id="46" name="Picture 45">
              <a:extLst>
                <a:ext uri="{FF2B5EF4-FFF2-40B4-BE49-F238E27FC236}">
                  <a16:creationId xmlns:a16="http://schemas.microsoft.com/office/drawing/2014/main" id="{4EC1D595-C398-D496-8BB2-7E23FFB231A2}"/>
                </a:ext>
              </a:extLst>
            </p:cNvPr>
            <p:cNvPicPr>
              <a:picLocks noChangeAspect="1"/>
            </p:cNvPicPr>
            <p:nvPr/>
          </p:nvPicPr>
          <p:blipFill>
            <a:blip r:embed="rId17"/>
            <a:stretch>
              <a:fillRect/>
            </a:stretch>
          </p:blipFill>
          <p:spPr>
            <a:xfrm rot="20573151">
              <a:off x="3017196" y="4210918"/>
              <a:ext cx="288806" cy="358379"/>
            </a:xfrm>
            <a:prstGeom prst="rect">
              <a:avLst/>
            </a:prstGeom>
          </p:spPr>
        </p:pic>
        <p:pic>
          <p:nvPicPr>
            <p:cNvPr id="47" name="Picture 46">
              <a:extLst>
                <a:ext uri="{FF2B5EF4-FFF2-40B4-BE49-F238E27FC236}">
                  <a16:creationId xmlns:a16="http://schemas.microsoft.com/office/drawing/2014/main" id="{C6F57296-8F92-B881-FA88-9348494093BA}"/>
                </a:ext>
              </a:extLst>
            </p:cNvPr>
            <p:cNvPicPr>
              <a:picLocks noChangeAspect="1"/>
            </p:cNvPicPr>
            <p:nvPr/>
          </p:nvPicPr>
          <p:blipFill>
            <a:blip r:embed="rId17"/>
            <a:stretch>
              <a:fillRect/>
            </a:stretch>
          </p:blipFill>
          <p:spPr>
            <a:xfrm rot="20573151">
              <a:off x="2859991" y="4170519"/>
              <a:ext cx="288806" cy="358379"/>
            </a:xfrm>
            <a:prstGeom prst="rect">
              <a:avLst/>
            </a:prstGeom>
          </p:spPr>
        </p:pic>
        <p:pic>
          <p:nvPicPr>
            <p:cNvPr id="48" name="Picture 47">
              <a:extLst>
                <a:ext uri="{FF2B5EF4-FFF2-40B4-BE49-F238E27FC236}">
                  <a16:creationId xmlns:a16="http://schemas.microsoft.com/office/drawing/2014/main" id="{D3CC1BC2-74DF-6E64-3D88-2E993134FBE0}"/>
                </a:ext>
              </a:extLst>
            </p:cNvPr>
            <p:cNvPicPr>
              <a:picLocks noChangeAspect="1"/>
            </p:cNvPicPr>
            <p:nvPr/>
          </p:nvPicPr>
          <p:blipFill>
            <a:blip r:embed="rId17"/>
            <a:stretch>
              <a:fillRect/>
            </a:stretch>
          </p:blipFill>
          <p:spPr>
            <a:xfrm rot="20573151">
              <a:off x="2634511" y="4170519"/>
              <a:ext cx="288806" cy="358379"/>
            </a:xfrm>
            <a:prstGeom prst="rect">
              <a:avLst/>
            </a:prstGeom>
          </p:spPr>
        </p:pic>
      </p:grpSp>
      <p:pic>
        <p:nvPicPr>
          <p:cNvPr id="49" name="Picture 48">
            <a:extLst>
              <a:ext uri="{FF2B5EF4-FFF2-40B4-BE49-F238E27FC236}">
                <a16:creationId xmlns:a16="http://schemas.microsoft.com/office/drawing/2014/main" id="{A713F84D-20E6-B905-DDED-50E709D66366}"/>
              </a:ext>
            </a:extLst>
          </p:cNvPr>
          <p:cNvPicPr>
            <a:picLocks noChangeAspect="1"/>
          </p:cNvPicPr>
          <p:nvPr/>
        </p:nvPicPr>
        <p:blipFill>
          <a:blip r:embed="rId18"/>
          <a:stretch>
            <a:fillRect/>
          </a:stretch>
        </p:blipFill>
        <p:spPr>
          <a:xfrm>
            <a:off x="3317479" y="5414621"/>
            <a:ext cx="897377" cy="296497"/>
          </a:xfrm>
          <a:prstGeom prst="rect">
            <a:avLst/>
          </a:prstGeom>
        </p:spPr>
      </p:pic>
      <p:pic>
        <p:nvPicPr>
          <p:cNvPr id="50" name="Picture 49">
            <a:extLst>
              <a:ext uri="{FF2B5EF4-FFF2-40B4-BE49-F238E27FC236}">
                <a16:creationId xmlns:a16="http://schemas.microsoft.com/office/drawing/2014/main" id="{C598BD0D-A6F6-D6B3-EFB5-67EC0D9453FB}"/>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317479" y="5397645"/>
            <a:ext cx="897377" cy="296497"/>
          </a:xfrm>
          <a:prstGeom prst="rect">
            <a:avLst/>
          </a:prstGeom>
        </p:spPr>
      </p:pic>
      <p:pic>
        <p:nvPicPr>
          <p:cNvPr id="51" name="Picture 50">
            <a:extLst>
              <a:ext uri="{FF2B5EF4-FFF2-40B4-BE49-F238E27FC236}">
                <a16:creationId xmlns:a16="http://schemas.microsoft.com/office/drawing/2014/main" id="{DB1F1975-653B-E6F9-B224-FE1F8A0F14B1}"/>
              </a:ext>
            </a:extLst>
          </p:cNvPr>
          <p:cNvPicPr>
            <a:picLocks noChangeAspect="1"/>
          </p:cNvPicPr>
          <p:nvPr/>
        </p:nvPicPr>
        <p:blipFill>
          <a:blip r:embed="rId18"/>
          <a:stretch>
            <a:fillRect/>
          </a:stretch>
        </p:blipFill>
        <p:spPr>
          <a:xfrm>
            <a:off x="3778156" y="5108696"/>
            <a:ext cx="897377" cy="296497"/>
          </a:xfrm>
          <a:prstGeom prst="rect">
            <a:avLst/>
          </a:prstGeom>
        </p:spPr>
      </p:pic>
      <p:pic>
        <p:nvPicPr>
          <p:cNvPr id="52" name="Picture 51">
            <a:extLst>
              <a:ext uri="{FF2B5EF4-FFF2-40B4-BE49-F238E27FC236}">
                <a16:creationId xmlns:a16="http://schemas.microsoft.com/office/drawing/2014/main" id="{E0473D2C-7A57-3C3F-10B5-624052CADB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78156" y="5091720"/>
            <a:ext cx="897377" cy="296497"/>
          </a:xfrm>
          <a:prstGeom prst="rect">
            <a:avLst/>
          </a:prstGeom>
        </p:spPr>
      </p:pic>
      <p:pic>
        <p:nvPicPr>
          <p:cNvPr id="53" name="Picture 52">
            <a:extLst>
              <a:ext uri="{FF2B5EF4-FFF2-40B4-BE49-F238E27FC236}">
                <a16:creationId xmlns:a16="http://schemas.microsoft.com/office/drawing/2014/main" id="{752274B0-3DD2-9E04-F1CC-7DCF4D75983E}"/>
              </a:ext>
            </a:extLst>
          </p:cNvPr>
          <p:cNvPicPr>
            <a:picLocks noChangeAspect="1"/>
          </p:cNvPicPr>
          <p:nvPr/>
        </p:nvPicPr>
        <p:blipFill>
          <a:blip r:embed="rId18"/>
          <a:stretch>
            <a:fillRect/>
          </a:stretch>
        </p:blipFill>
        <p:spPr>
          <a:xfrm>
            <a:off x="3884219" y="5757659"/>
            <a:ext cx="897377" cy="296497"/>
          </a:xfrm>
          <a:prstGeom prst="rect">
            <a:avLst/>
          </a:prstGeom>
        </p:spPr>
      </p:pic>
      <p:pic>
        <p:nvPicPr>
          <p:cNvPr id="54" name="Picture 53">
            <a:extLst>
              <a:ext uri="{FF2B5EF4-FFF2-40B4-BE49-F238E27FC236}">
                <a16:creationId xmlns:a16="http://schemas.microsoft.com/office/drawing/2014/main" id="{1FA50080-446A-713C-518F-428B650CEF1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84219" y="5740683"/>
            <a:ext cx="897377" cy="296497"/>
          </a:xfrm>
          <a:prstGeom prst="rect">
            <a:avLst/>
          </a:prstGeom>
        </p:spPr>
      </p:pic>
      <p:pic>
        <p:nvPicPr>
          <p:cNvPr id="55" name="Picture 54">
            <a:extLst>
              <a:ext uri="{FF2B5EF4-FFF2-40B4-BE49-F238E27FC236}">
                <a16:creationId xmlns:a16="http://schemas.microsoft.com/office/drawing/2014/main" id="{664AB1F7-737A-5DC3-1C0A-897A07EFBB7D}"/>
              </a:ext>
            </a:extLst>
          </p:cNvPr>
          <p:cNvPicPr>
            <a:picLocks noChangeAspect="1"/>
          </p:cNvPicPr>
          <p:nvPr/>
        </p:nvPicPr>
        <p:blipFill>
          <a:blip r:embed="rId21"/>
          <a:stretch>
            <a:fillRect/>
          </a:stretch>
        </p:blipFill>
        <p:spPr>
          <a:xfrm>
            <a:off x="3254922" y="5374540"/>
            <a:ext cx="932276" cy="1597496"/>
          </a:xfrm>
          <a:prstGeom prst="rect">
            <a:avLst/>
          </a:prstGeom>
        </p:spPr>
      </p:pic>
      <p:pic>
        <p:nvPicPr>
          <p:cNvPr id="56" name="Picture 55">
            <a:extLst>
              <a:ext uri="{FF2B5EF4-FFF2-40B4-BE49-F238E27FC236}">
                <a16:creationId xmlns:a16="http://schemas.microsoft.com/office/drawing/2014/main" id="{35A9B3A8-A3AB-8CD2-A6C8-1B672B94C4E4}"/>
              </a:ext>
            </a:extLst>
          </p:cNvPr>
          <p:cNvPicPr>
            <a:picLocks noChangeAspect="1"/>
          </p:cNvPicPr>
          <p:nvPr/>
        </p:nvPicPr>
        <p:blipFill>
          <a:blip r:embed="rId18"/>
          <a:stretch>
            <a:fillRect/>
          </a:stretch>
        </p:blipFill>
        <p:spPr>
          <a:xfrm>
            <a:off x="4971009" y="5880150"/>
            <a:ext cx="897377" cy="296497"/>
          </a:xfrm>
          <a:prstGeom prst="rect">
            <a:avLst/>
          </a:prstGeom>
        </p:spPr>
      </p:pic>
      <p:pic>
        <p:nvPicPr>
          <p:cNvPr id="57" name="Picture 56">
            <a:extLst>
              <a:ext uri="{FF2B5EF4-FFF2-40B4-BE49-F238E27FC236}">
                <a16:creationId xmlns:a16="http://schemas.microsoft.com/office/drawing/2014/main" id="{3E2D306E-F30F-F868-A94B-B87F2B0E7A2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71009" y="5863174"/>
            <a:ext cx="897377" cy="296497"/>
          </a:xfrm>
          <a:prstGeom prst="rect">
            <a:avLst/>
          </a:prstGeom>
        </p:spPr>
      </p:pic>
      <p:pic>
        <p:nvPicPr>
          <p:cNvPr id="59" name="Picture 58">
            <a:extLst>
              <a:ext uri="{FF2B5EF4-FFF2-40B4-BE49-F238E27FC236}">
                <a16:creationId xmlns:a16="http://schemas.microsoft.com/office/drawing/2014/main" id="{130775E4-7F76-0CF0-76D9-17EB42C163D0}"/>
              </a:ext>
            </a:extLst>
          </p:cNvPr>
          <p:cNvPicPr>
            <a:picLocks noChangeAspect="1"/>
          </p:cNvPicPr>
          <p:nvPr/>
        </p:nvPicPr>
        <p:blipFill>
          <a:blip r:embed="rId18"/>
          <a:stretch>
            <a:fillRect/>
          </a:stretch>
        </p:blipFill>
        <p:spPr>
          <a:xfrm>
            <a:off x="6116729" y="5706488"/>
            <a:ext cx="897377" cy="296497"/>
          </a:xfrm>
          <a:prstGeom prst="rect">
            <a:avLst/>
          </a:prstGeom>
        </p:spPr>
      </p:pic>
      <p:pic>
        <p:nvPicPr>
          <p:cNvPr id="60" name="Picture 59">
            <a:extLst>
              <a:ext uri="{FF2B5EF4-FFF2-40B4-BE49-F238E27FC236}">
                <a16:creationId xmlns:a16="http://schemas.microsoft.com/office/drawing/2014/main" id="{4C9CB603-70FC-67EB-0315-030A6A927C48}"/>
              </a:ext>
            </a:extLst>
          </p:cNvPr>
          <p:cNvPicPr>
            <a:picLocks noChangeAspect="1"/>
          </p:cNvPicPr>
          <p:nvPr/>
        </p:nvPicPr>
        <p:blipFill>
          <a:blip r:embed="rId18"/>
          <a:stretch>
            <a:fillRect/>
          </a:stretch>
        </p:blipFill>
        <p:spPr>
          <a:xfrm>
            <a:off x="6507061" y="5367248"/>
            <a:ext cx="897377" cy="296497"/>
          </a:xfrm>
          <a:prstGeom prst="rect">
            <a:avLst/>
          </a:prstGeom>
        </p:spPr>
      </p:pic>
      <p:pic>
        <p:nvPicPr>
          <p:cNvPr id="61" name="Picture 60">
            <a:extLst>
              <a:ext uri="{FF2B5EF4-FFF2-40B4-BE49-F238E27FC236}">
                <a16:creationId xmlns:a16="http://schemas.microsoft.com/office/drawing/2014/main" id="{869C9892-E3B3-7680-6721-B6CE30F643F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507061" y="5350272"/>
            <a:ext cx="897377" cy="296497"/>
          </a:xfrm>
          <a:prstGeom prst="rect">
            <a:avLst/>
          </a:prstGeom>
        </p:spPr>
      </p:pic>
      <p:pic>
        <p:nvPicPr>
          <p:cNvPr id="62" name="Picture 61">
            <a:extLst>
              <a:ext uri="{FF2B5EF4-FFF2-40B4-BE49-F238E27FC236}">
                <a16:creationId xmlns:a16="http://schemas.microsoft.com/office/drawing/2014/main" id="{C8017BF8-03E2-5581-DBB4-E5F738137E97}"/>
              </a:ext>
            </a:extLst>
          </p:cNvPr>
          <p:cNvPicPr>
            <a:picLocks noChangeAspect="1"/>
          </p:cNvPicPr>
          <p:nvPr/>
        </p:nvPicPr>
        <p:blipFill>
          <a:blip r:embed="rId18"/>
          <a:stretch>
            <a:fillRect/>
          </a:stretch>
        </p:blipFill>
        <p:spPr>
          <a:xfrm>
            <a:off x="5765599" y="5129134"/>
            <a:ext cx="897377" cy="296497"/>
          </a:xfrm>
          <a:prstGeom prst="rect">
            <a:avLst/>
          </a:prstGeom>
        </p:spPr>
      </p:pic>
      <p:pic>
        <p:nvPicPr>
          <p:cNvPr id="63" name="Picture 62">
            <a:extLst>
              <a:ext uri="{FF2B5EF4-FFF2-40B4-BE49-F238E27FC236}">
                <a16:creationId xmlns:a16="http://schemas.microsoft.com/office/drawing/2014/main" id="{A661F286-D167-947C-FA20-02BF143FF17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65599" y="5112158"/>
            <a:ext cx="897377" cy="296497"/>
          </a:xfrm>
          <a:prstGeom prst="rect">
            <a:avLst/>
          </a:prstGeom>
        </p:spPr>
      </p:pic>
      <p:pic>
        <p:nvPicPr>
          <p:cNvPr id="64" name="Picture 63">
            <a:extLst>
              <a:ext uri="{FF2B5EF4-FFF2-40B4-BE49-F238E27FC236}">
                <a16:creationId xmlns:a16="http://schemas.microsoft.com/office/drawing/2014/main" id="{A1EB55E8-145F-BFA6-1709-FEC2AB19A6B4}"/>
              </a:ext>
            </a:extLst>
          </p:cNvPr>
          <p:cNvPicPr>
            <a:picLocks noChangeAspect="1"/>
          </p:cNvPicPr>
          <p:nvPr/>
        </p:nvPicPr>
        <p:blipFill>
          <a:blip r:embed="rId22"/>
          <a:stretch>
            <a:fillRect/>
          </a:stretch>
        </p:blipFill>
        <p:spPr>
          <a:xfrm>
            <a:off x="9164149" y="3744716"/>
            <a:ext cx="951058" cy="877900"/>
          </a:xfrm>
          <a:prstGeom prst="rect">
            <a:avLst/>
          </a:prstGeom>
        </p:spPr>
      </p:pic>
      <p:pic>
        <p:nvPicPr>
          <p:cNvPr id="65" name="Picture 64">
            <a:extLst>
              <a:ext uri="{FF2B5EF4-FFF2-40B4-BE49-F238E27FC236}">
                <a16:creationId xmlns:a16="http://schemas.microsoft.com/office/drawing/2014/main" id="{BF3A12DA-EDBD-4748-4107-25C7ED3AEE95}"/>
              </a:ext>
            </a:extLst>
          </p:cNvPr>
          <p:cNvPicPr>
            <a:picLocks noChangeAspect="1"/>
          </p:cNvPicPr>
          <p:nvPr/>
        </p:nvPicPr>
        <p:blipFill>
          <a:blip r:embed="rId23"/>
          <a:stretch>
            <a:fillRect/>
          </a:stretch>
        </p:blipFill>
        <p:spPr>
          <a:xfrm>
            <a:off x="9002762" y="4028131"/>
            <a:ext cx="969348" cy="664522"/>
          </a:xfrm>
          <a:prstGeom prst="rect">
            <a:avLst/>
          </a:prstGeom>
        </p:spPr>
      </p:pic>
      <p:pic>
        <p:nvPicPr>
          <p:cNvPr id="66" name="Picture 65">
            <a:extLst>
              <a:ext uri="{FF2B5EF4-FFF2-40B4-BE49-F238E27FC236}">
                <a16:creationId xmlns:a16="http://schemas.microsoft.com/office/drawing/2014/main" id="{4B9E9EF7-16CE-F7D8-3140-CF3F93F868AA}"/>
              </a:ext>
            </a:extLst>
          </p:cNvPr>
          <p:cNvPicPr>
            <a:picLocks noChangeAspect="1"/>
          </p:cNvPicPr>
          <p:nvPr/>
        </p:nvPicPr>
        <p:blipFill>
          <a:blip r:embed="rId24"/>
          <a:stretch>
            <a:fillRect/>
          </a:stretch>
        </p:blipFill>
        <p:spPr>
          <a:xfrm>
            <a:off x="9487436" y="3961046"/>
            <a:ext cx="993734" cy="621846"/>
          </a:xfrm>
          <a:prstGeom prst="rect">
            <a:avLst/>
          </a:prstGeom>
        </p:spPr>
      </p:pic>
      <p:sp>
        <p:nvSpPr>
          <p:cNvPr id="74" name="Flowchart: Alternate Process 73">
            <a:extLst>
              <a:ext uri="{FF2B5EF4-FFF2-40B4-BE49-F238E27FC236}">
                <a16:creationId xmlns:a16="http://schemas.microsoft.com/office/drawing/2014/main" id="{4602C884-1FF0-0A80-884B-5D95D3758E2D}"/>
              </a:ext>
            </a:extLst>
          </p:cNvPr>
          <p:cNvSpPr/>
          <p:nvPr/>
        </p:nvSpPr>
        <p:spPr>
          <a:xfrm>
            <a:off x="441638" y="2290084"/>
            <a:ext cx="4300323" cy="1328783"/>
          </a:xfrm>
          <a:prstGeom prst="flowChartAlternateProcess">
            <a:avLst/>
          </a:prstGeom>
          <a:solidFill>
            <a:schemeClr val="bg1"/>
          </a:solidFill>
          <a:ln w="5715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tx1"/>
                </a:solidFill>
              </a:rPr>
              <a:t>Count t</a:t>
            </a:r>
            <a:r>
              <a:rPr kumimoji="0" lang="en-US" sz="1800" b="0" i="0" u="none" strike="noStrike" kern="0" cap="none" spc="0" normalizeH="0" baseline="0" noProof="0" dirty="0">
                <a:ln>
                  <a:noFill/>
                </a:ln>
                <a:solidFill>
                  <a:schemeClr val="tx1"/>
                </a:solidFill>
                <a:effectLst/>
                <a:uLnTx/>
                <a:uFillTx/>
              </a:rPr>
              <a:t>he students </a:t>
            </a:r>
            <a:r>
              <a:rPr lang="en-US" kern="0" dirty="0">
                <a:solidFill>
                  <a:schemeClr val="tx1"/>
                </a:solidFill>
              </a:rPr>
              <a:t>seated, ready to be served. Record it on the Daily Meal Record for that service.</a:t>
            </a:r>
            <a:endParaRPr kumimoji="0" lang="en-US" sz="1800" b="0" i="0" u="none" strike="noStrike" kern="0" cap="none" spc="0" normalizeH="0" baseline="0" noProof="0" dirty="0">
              <a:ln>
                <a:noFill/>
              </a:ln>
              <a:solidFill>
                <a:schemeClr val="tx1"/>
              </a:solidFill>
              <a:effectLst/>
              <a:uLnTx/>
              <a:uFillTx/>
            </a:endParaRPr>
          </a:p>
        </p:txBody>
      </p:sp>
      <p:pic>
        <p:nvPicPr>
          <p:cNvPr id="73" name="Picture 72">
            <a:extLst>
              <a:ext uri="{FF2B5EF4-FFF2-40B4-BE49-F238E27FC236}">
                <a16:creationId xmlns:a16="http://schemas.microsoft.com/office/drawing/2014/main" id="{66554876-B7B6-DD5B-FEFA-CC8508885ABE}"/>
              </a:ext>
            </a:extLst>
          </p:cNvPr>
          <p:cNvPicPr>
            <a:picLocks noChangeAspect="1"/>
          </p:cNvPicPr>
          <p:nvPr/>
        </p:nvPicPr>
        <p:blipFill>
          <a:blip r:embed="rId25"/>
          <a:stretch>
            <a:fillRect/>
          </a:stretch>
        </p:blipFill>
        <p:spPr>
          <a:xfrm>
            <a:off x="6221345" y="5394572"/>
            <a:ext cx="968327" cy="1659271"/>
          </a:xfrm>
          <a:prstGeom prst="rect">
            <a:avLst/>
          </a:prstGeom>
        </p:spPr>
      </p:pic>
      <p:pic>
        <p:nvPicPr>
          <p:cNvPr id="58" name="Picture 57">
            <a:extLst>
              <a:ext uri="{FF2B5EF4-FFF2-40B4-BE49-F238E27FC236}">
                <a16:creationId xmlns:a16="http://schemas.microsoft.com/office/drawing/2014/main" id="{A67BB6B1-FC04-6A4F-3F51-8CFA19BAD313}"/>
              </a:ext>
            </a:extLst>
          </p:cNvPr>
          <p:cNvPicPr>
            <a:picLocks noChangeAspect="1"/>
          </p:cNvPicPr>
          <p:nvPr/>
        </p:nvPicPr>
        <p:blipFill>
          <a:blip r:embed="rId26"/>
          <a:stretch>
            <a:fillRect/>
          </a:stretch>
        </p:blipFill>
        <p:spPr>
          <a:xfrm>
            <a:off x="4491112" y="5578854"/>
            <a:ext cx="857532" cy="1456020"/>
          </a:xfrm>
          <a:prstGeom prst="rect">
            <a:avLst/>
          </a:prstGeom>
        </p:spPr>
      </p:pic>
      <p:pic>
        <p:nvPicPr>
          <p:cNvPr id="75" name="Picture 74">
            <a:extLst>
              <a:ext uri="{FF2B5EF4-FFF2-40B4-BE49-F238E27FC236}">
                <a16:creationId xmlns:a16="http://schemas.microsoft.com/office/drawing/2014/main" id="{6B0C8C39-1AE9-AFF4-D587-03270786120F}"/>
              </a:ext>
            </a:extLst>
          </p:cNvPr>
          <p:cNvPicPr>
            <a:picLocks noChangeAspect="1"/>
          </p:cNvPicPr>
          <p:nvPr/>
        </p:nvPicPr>
        <p:blipFill>
          <a:blip r:embed="rId27"/>
          <a:stretch>
            <a:fillRect/>
          </a:stretch>
        </p:blipFill>
        <p:spPr>
          <a:xfrm>
            <a:off x="5477420" y="287533"/>
            <a:ext cx="4580766" cy="3103537"/>
          </a:xfrm>
          <a:prstGeom prst="rect">
            <a:avLst/>
          </a:prstGeom>
          <a:ln>
            <a:solidFill>
              <a:schemeClr val="tx1"/>
            </a:solidFill>
          </a:ln>
        </p:spPr>
      </p:pic>
      <p:pic>
        <p:nvPicPr>
          <p:cNvPr id="76" name="Picture 75">
            <a:extLst>
              <a:ext uri="{FF2B5EF4-FFF2-40B4-BE49-F238E27FC236}">
                <a16:creationId xmlns:a16="http://schemas.microsoft.com/office/drawing/2014/main" id="{6D3D8AFE-FB7E-75A0-44AD-CCB225F45EE5}"/>
              </a:ext>
            </a:extLst>
          </p:cNvPr>
          <p:cNvPicPr>
            <a:picLocks noChangeAspect="1"/>
          </p:cNvPicPr>
          <p:nvPr/>
        </p:nvPicPr>
        <p:blipFill rotWithShape="1">
          <a:blip r:embed="rId28"/>
          <a:srcRect l="36498" t="27400" r="35775" b="40567"/>
          <a:stretch/>
        </p:blipFill>
        <p:spPr>
          <a:xfrm>
            <a:off x="7059063" y="896238"/>
            <a:ext cx="1460500" cy="2070100"/>
          </a:xfrm>
          <a:prstGeom prst="rect">
            <a:avLst/>
          </a:prstGeom>
        </p:spPr>
      </p:pic>
    </p:spTree>
    <p:extLst>
      <p:ext uri="{BB962C8B-B14F-4D97-AF65-F5344CB8AC3E}">
        <p14:creationId xmlns:p14="http://schemas.microsoft.com/office/powerpoint/2010/main" val="31300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72222E-6 2.22222E-6 L 0.50643 0.01134 " pathEditMode="relative" rAng="0" ptsTypes="AA">
                                      <p:cBhvr>
                                        <p:cTn id="6" dur="2000" spd="-100000" fill="hold"/>
                                        <p:tgtEl>
                                          <p:spTgt spid="11"/>
                                        </p:tgtEl>
                                        <p:attrNameLst>
                                          <p:attrName>ppt_x</p:attrName>
                                          <p:attrName>ppt_y</p:attrName>
                                        </p:attrNameLst>
                                      </p:cBhvr>
                                      <p:rCtr x="25313" y="556"/>
                                    </p:animMotion>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childTnLst>
                          </p:cTn>
                        </p:par>
                        <p:par>
                          <p:cTn id="11" fill="hold">
                            <p:stCondLst>
                              <p:cond delay="3000"/>
                            </p:stCondLst>
                            <p:childTnLst>
                              <p:par>
                                <p:cTn id="12" presetID="1" presetClass="entr" presetSubtype="0" fill="hold" nodeType="afterEffect">
                                  <p:stCondLst>
                                    <p:cond delay="500"/>
                                  </p:stCondLst>
                                  <p:childTnLst>
                                    <p:set>
                                      <p:cBhvr>
                                        <p:cTn id="13" dur="1" fill="hold">
                                          <p:stCondLst>
                                            <p:cond delay="0"/>
                                          </p:stCondLst>
                                        </p:cTn>
                                        <p:tgtEl>
                                          <p:spTgt spid="66"/>
                                        </p:tgtEl>
                                        <p:attrNameLst>
                                          <p:attrName>style.visibility</p:attrName>
                                        </p:attrNameLst>
                                      </p:cBhvr>
                                      <p:to>
                                        <p:strVal val="visible"/>
                                      </p:to>
                                    </p:set>
                                  </p:childTnLst>
                                </p:cTn>
                              </p:par>
                            </p:childTnLst>
                          </p:cTn>
                        </p:par>
                        <p:par>
                          <p:cTn id="14" fill="hold">
                            <p:stCondLst>
                              <p:cond delay="3500"/>
                            </p:stCondLst>
                            <p:childTnLst>
                              <p:par>
                                <p:cTn id="15" presetID="42" presetClass="path" presetSubtype="0" accel="50000" decel="50000" fill="hold" nodeType="afterEffect">
                                  <p:stCondLst>
                                    <p:cond delay="0"/>
                                  </p:stCondLst>
                                  <p:childTnLst>
                                    <p:animMotion origin="layout" path="M -2.08333E-7 3.33333E-6 L -0.34987 0.19143 " pathEditMode="relative" rAng="0" ptsTypes="AA">
                                      <p:cBhvr>
                                        <p:cTn id="16" dur="1000" fill="hold"/>
                                        <p:tgtEl>
                                          <p:spTgt spid="66"/>
                                        </p:tgtEl>
                                        <p:attrNameLst>
                                          <p:attrName>ppt_x</p:attrName>
                                          <p:attrName>ppt_y</p:attrName>
                                        </p:attrNameLst>
                                      </p:cBhvr>
                                      <p:rCtr x="-17500" y="9560"/>
                                    </p:animMotion>
                                  </p:childTnLst>
                                </p:cTn>
                              </p:par>
                            </p:childTnLst>
                          </p:cTn>
                        </p:par>
                        <p:par>
                          <p:cTn id="17" fill="hold">
                            <p:stCondLst>
                              <p:cond delay="4500"/>
                            </p:stCondLst>
                            <p:childTnLst>
                              <p:par>
                                <p:cTn id="18" presetID="1" presetClass="exit" presetSubtype="0" fill="hold" nodeType="afterEffect">
                                  <p:stCondLst>
                                    <p:cond delay="0"/>
                                  </p:stCondLst>
                                  <p:childTnLst>
                                    <p:set>
                                      <p:cBhvr>
                                        <p:cTn id="19" dur="1" fill="hold">
                                          <p:stCondLst>
                                            <p:cond delay="0"/>
                                          </p:stCondLst>
                                        </p:cTn>
                                        <p:tgtEl>
                                          <p:spTgt spid="6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par>
                          <p:cTn id="25" fill="hold">
                            <p:stCondLst>
                              <p:cond delay="4500"/>
                            </p:stCondLst>
                            <p:childTnLst>
                              <p:par>
                                <p:cTn id="26" presetID="42" presetClass="path" presetSubtype="0" accel="50000" decel="50000" fill="hold" nodeType="afterEffect">
                                  <p:stCondLst>
                                    <p:cond delay="0"/>
                                  </p:stCondLst>
                                  <p:childTnLst>
                                    <p:animMotion origin="layout" path="M 5E-6 -3.7037E-6 L -0.33959 0.1625 " pathEditMode="relative" rAng="0" ptsTypes="AA">
                                      <p:cBhvr>
                                        <p:cTn id="27" dur="1000" fill="hold"/>
                                        <p:tgtEl>
                                          <p:spTgt spid="64"/>
                                        </p:tgtEl>
                                        <p:attrNameLst>
                                          <p:attrName>ppt_x</p:attrName>
                                          <p:attrName>ppt_y</p:attrName>
                                        </p:attrNameLst>
                                      </p:cBhvr>
                                      <p:rCtr x="-16979" y="8125"/>
                                    </p:animMotion>
                                  </p:childTnLst>
                                </p:cTn>
                              </p:par>
                            </p:childTnLst>
                          </p:cTn>
                        </p:par>
                        <p:par>
                          <p:cTn id="28" fill="hold">
                            <p:stCondLst>
                              <p:cond delay="5500"/>
                            </p:stCondLst>
                            <p:childTnLst>
                              <p:par>
                                <p:cTn id="29" presetID="1" presetClass="exit" presetSubtype="0" fill="hold" nodeType="afterEffect">
                                  <p:stCondLst>
                                    <p:cond delay="0"/>
                                  </p:stCondLst>
                                  <p:childTnLst>
                                    <p:set>
                                      <p:cBhvr>
                                        <p:cTn id="30" dur="1" fill="hold">
                                          <p:stCondLst>
                                            <p:cond delay="0"/>
                                          </p:stCondLst>
                                        </p:cTn>
                                        <p:tgtEl>
                                          <p:spTgt spid="6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5500"/>
                            </p:stCondLst>
                            <p:childTnLst>
                              <p:par>
                                <p:cTn id="34" presetID="1" presetClass="entr" presetSubtype="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par>
                          <p:cTn id="36" fill="hold">
                            <p:stCondLst>
                              <p:cond delay="5500"/>
                            </p:stCondLst>
                            <p:childTnLst>
                              <p:par>
                                <p:cTn id="37" presetID="42" presetClass="path" presetSubtype="0" accel="50000" decel="50000" fill="hold" nodeType="afterEffect">
                                  <p:stCondLst>
                                    <p:cond delay="0"/>
                                  </p:stCondLst>
                                  <p:childTnLst>
                                    <p:animMotion origin="layout" path="M 5E-6 1.85185E-6 L -0.34375 0.16991 " pathEditMode="relative" rAng="0" ptsTypes="AA">
                                      <p:cBhvr>
                                        <p:cTn id="38" dur="1000" fill="hold"/>
                                        <p:tgtEl>
                                          <p:spTgt spid="65"/>
                                        </p:tgtEl>
                                        <p:attrNameLst>
                                          <p:attrName>ppt_x</p:attrName>
                                          <p:attrName>ppt_y</p:attrName>
                                        </p:attrNameLst>
                                      </p:cBhvr>
                                      <p:rCtr x="-17188" y="8495"/>
                                    </p:animMotion>
                                  </p:childTnLst>
                                </p:cTn>
                              </p:par>
                            </p:childTnLst>
                          </p:cTn>
                        </p:par>
                        <p:par>
                          <p:cTn id="39" fill="hold">
                            <p:stCondLst>
                              <p:cond delay="6500"/>
                            </p:stCondLst>
                            <p:childTnLst>
                              <p:par>
                                <p:cTn id="40" presetID="1" presetClass="exit" presetSubtype="0" fill="hold" nodeType="afterEffect">
                                  <p:stCondLst>
                                    <p:cond delay="0"/>
                                  </p:stCondLst>
                                  <p:childTnLst>
                                    <p:set>
                                      <p:cBhvr>
                                        <p:cTn id="41" dur="1" fill="hold">
                                          <p:stCondLst>
                                            <p:cond delay="0"/>
                                          </p:stCondLst>
                                        </p:cTn>
                                        <p:tgtEl>
                                          <p:spTgt spid="65"/>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par>
                          <p:cTn id="44" fill="hold">
                            <p:stCondLst>
                              <p:cond delay="6500"/>
                            </p:stCondLst>
                            <p:childTnLst>
                              <p:par>
                                <p:cTn id="45" presetID="1"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par>
                          <p:cTn id="47" fill="hold">
                            <p:stCondLst>
                              <p:cond delay="6500"/>
                            </p:stCondLst>
                            <p:childTnLst>
                              <p:par>
                                <p:cTn id="48" presetID="1" presetClass="entr" presetSubtype="0" fill="hold" nodeType="afterEffect">
                                  <p:stCondLst>
                                    <p:cond delay="2700"/>
                                  </p:stCondLst>
                                  <p:childTnLst>
                                    <p:set>
                                      <p:cBhvr>
                                        <p:cTn id="49" dur="1" fill="hold">
                                          <p:stCondLst>
                                            <p:cond delay="0"/>
                                          </p:stCondLst>
                                        </p:cTn>
                                        <p:tgtEl>
                                          <p:spTgt spid="75"/>
                                        </p:tgtEl>
                                        <p:attrNameLst>
                                          <p:attrName>style.visibility</p:attrName>
                                        </p:attrNameLst>
                                      </p:cBhvr>
                                      <p:to>
                                        <p:strVal val="visible"/>
                                      </p:to>
                                    </p:set>
                                  </p:childTnLst>
                                </p:cTn>
                              </p:par>
                            </p:childTnLst>
                          </p:cTn>
                        </p:par>
                        <p:par>
                          <p:cTn id="50" fill="hold">
                            <p:stCondLst>
                              <p:cond delay="9200"/>
                            </p:stCondLst>
                            <p:childTnLst>
                              <p:par>
                                <p:cTn id="51" presetID="1" presetClass="entr" presetSubtype="0" fill="hold" nodeType="after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EE2CA"/>
        </a:solidFill>
        <a:effectLst/>
      </p:bgPr>
    </p:bg>
    <p:spTree>
      <p:nvGrpSpPr>
        <p:cNvPr id="1" name=""/>
        <p:cNvGrpSpPr/>
        <p:nvPr/>
      </p:nvGrpSpPr>
      <p:grpSpPr>
        <a:xfrm>
          <a:off x="0" y="0"/>
          <a:ext cx="0" cy="0"/>
          <a:chOff x="0" y="0"/>
          <a:chExt cx="0" cy="0"/>
        </a:xfrm>
      </p:grpSpPr>
      <p:pic>
        <p:nvPicPr>
          <p:cNvPr id="10" name="Picture 8" descr="Download Colorful Kindergarten or Elementary School Classroom with Desks  and Toys Illustration for free">
            <a:extLst>
              <a:ext uri="{FF2B5EF4-FFF2-40B4-BE49-F238E27FC236}">
                <a16:creationId xmlns:a16="http://schemas.microsoft.com/office/drawing/2014/main" id="{9AD44789-D4DA-ACFF-2537-C02E2F4CF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4"/>
          <a:stretch>
            <a:fillRect/>
          </a:stretch>
        </p:blipFill>
        <p:spPr>
          <a:xfrm>
            <a:off x="11219180" y="1435893"/>
            <a:ext cx="795018" cy="615014"/>
          </a:xfrm>
          <a:prstGeom prst="rect">
            <a:avLst/>
          </a:prstGeom>
        </p:spPr>
      </p:pic>
      <p:pic>
        <p:nvPicPr>
          <p:cNvPr id="93" name="Picture 92"/>
          <p:cNvPicPr>
            <a:picLocks noChangeAspect="1"/>
          </p:cNvPicPr>
          <p:nvPr/>
        </p:nvPicPr>
        <p:blipFill>
          <a:blip r:embed="rId5"/>
          <a:stretch>
            <a:fillRect/>
          </a:stretch>
        </p:blipFill>
        <p:spPr>
          <a:xfrm>
            <a:off x="11180248" y="2321205"/>
            <a:ext cx="824493" cy="638670"/>
          </a:xfrm>
          <a:prstGeom prst="rect">
            <a:avLst/>
          </a:prstGeom>
        </p:spPr>
      </p:pic>
      <p:pic>
        <p:nvPicPr>
          <p:cNvPr id="126" name="Picture 125"/>
          <p:cNvPicPr>
            <a:picLocks noChangeAspect="1"/>
          </p:cNvPicPr>
          <p:nvPr/>
        </p:nvPicPr>
        <p:blipFill>
          <a:blip r:embed="rId6"/>
          <a:stretch>
            <a:fillRect/>
          </a:stretch>
        </p:blipFill>
        <p:spPr>
          <a:xfrm>
            <a:off x="5870044" y="4221336"/>
            <a:ext cx="960268" cy="1338079"/>
          </a:xfrm>
          <a:prstGeom prst="rect">
            <a:avLst/>
          </a:prstGeom>
        </p:spPr>
      </p:pic>
      <p:pic>
        <p:nvPicPr>
          <p:cNvPr id="95" name="Picture 94"/>
          <p:cNvPicPr>
            <a:picLocks noChangeAspect="1"/>
          </p:cNvPicPr>
          <p:nvPr/>
        </p:nvPicPr>
        <p:blipFill>
          <a:blip r:embed="rId7"/>
          <a:stretch>
            <a:fillRect/>
          </a:stretch>
        </p:blipFill>
        <p:spPr>
          <a:xfrm>
            <a:off x="3414805" y="4458203"/>
            <a:ext cx="814861" cy="1296177"/>
          </a:xfrm>
          <a:prstGeom prst="rect">
            <a:avLst/>
          </a:prstGeom>
        </p:spPr>
      </p:pic>
      <p:pic>
        <p:nvPicPr>
          <p:cNvPr id="127" name="Picture 126"/>
          <p:cNvPicPr>
            <a:picLocks noChangeAspect="1"/>
          </p:cNvPicPr>
          <p:nvPr/>
        </p:nvPicPr>
        <p:blipFill>
          <a:blip r:embed="rId8"/>
          <a:stretch>
            <a:fillRect/>
          </a:stretch>
        </p:blipFill>
        <p:spPr>
          <a:xfrm>
            <a:off x="2808363" y="4845728"/>
            <a:ext cx="970864" cy="1547315"/>
          </a:xfrm>
          <a:prstGeom prst="rect">
            <a:avLst/>
          </a:prstGeom>
        </p:spPr>
      </p:pic>
      <p:pic>
        <p:nvPicPr>
          <p:cNvPr id="1029" name="Picture 1028"/>
          <p:cNvPicPr>
            <a:picLocks noChangeAspect="1"/>
          </p:cNvPicPr>
          <p:nvPr/>
        </p:nvPicPr>
        <p:blipFill>
          <a:blip r:embed="rId9"/>
          <a:stretch>
            <a:fillRect/>
          </a:stretch>
        </p:blipFill>
        <p:spPr>
          <a:xfrm>
            <a:off x="6933489" y="4466006"/>
            <a:ext cx="988239" cy="1698534"/>
          </a:xfrm>
          <a:prstGeom prst="rect">
            <a:avLst/>
          </a:prstGeom>
        </p:spPr>
      </p:pic>
      <p:pic>
        <p:nvPicPr>
          <p:cNvPr id="2" name="Picture 1"/>
          <p:cNvPicPr>
            <a:picLocks noChangeAspect="1"/>
          </p:cNvPicPr>
          <p:nvPr/>
        </p:nvPicPr>
        <p:blipFill rotWithShape="1">
          <a:blip r:embed="rId10"/>
          <a:srcRect b="22240"/>
          <a:stretch/>
        </p:blipFill>
        <p:spPr>
          <a:xfrm>
            <a:off x="4652332" y="3735384"/>
            <a:ext cx="930114" cy="1796581"/>
          </a:xfrm>
          <a:prstGeom prst="rect">
            <a:avLst/>
          </a:prstGeom>
        </p:spPr>
      </p:pic>
      <p:pic>
        <p:nvPicPr>
          <p:cNvPr id="36" name="Picture 35"/>
          <p:cNvPicPr>
            <a:picLocks noChangeAspect="1"/>
          </p:cNvPicPr>
          <p:nvPr/>
        </p:nvPicPr>
        <p:blipFill>
          <a:blip r:embed="rId11"/>
          <a:stretch>
            <a:fillRect/>
          </a:stretch>
        </p:blipFill>
        <p:spPr>
          <a:xfrm>
            <a:off x="3161079" y="5062975"/>
            <a:ext cx="5226392" cy="2215991"/>
          </a:xfrm>
          <a:prstGeom prst="rect">
            <a:avLst/>
          </a:prstGeom>
        </p:spPr>
      </p:pic>
      <p:grpSp>
        <p:nvGrpSpPr>
          <p:cNvPr id="1036" name="Group 1035"/>
          <p:cNvGrpSpPr/>
          <p:nvPr/>
        </p:nvGrpSpPr>
        <p:grpSpPr>
          <a:xfrm>
            <a:off x="213599" y="3644081"/>
            <a:ext cx="2403774" cy="2907350"/>
            <a:chOff x="-222075" y="1515060"/>
            <a:chExt cx="1726377" cy="1907225"/>
          </a:xfrm>
        </p:grpSpPr>
        <p:pic>
          <p:nvPicPr>
            <p:cNvPr id="1030" name="Picture 1029"/>
            <p:cNvPicPr>
              <a:picLocks noChangeAspect="1"/>
            </p:cNvPicPr>
            <p:nvPr/>
          </p:nvPicPr>
          <p:blipFill>
            <a:blip r:embed="rId12"/>
            <a:stretch>
              <a:fillRect/>
            </a:stretch>
          </p:blipFill>
          <p:spPr>
            <a:xfrm>
              <a:off x="-222075" y="1515060"/>
              <a:ext cx="591363" cy="1816765"/>
            </a:xfrm>
            <a:prstGeom prst="rect">
              <a:avLst/>
            </a:prstGeom>
          </p:spPr>
        </p:pic>
        <p:pic>
          <p:nvPicPr>
            <p:cNvPr id="1034" name="Picture 1033"/>
            <p:cNvPicPr>
              <a:picLocks noChangeAspect="1"/>
            </p:cNvPicPr>
            <p:nvPr/>
          </p:nvPicPr>
          <p:blipFill>
            <a:blip r:embed="rId13"/>
            <a:stretch>
              <a:fillRect/>
            </a:stretch>
          </p:blipFill>
          <p:spPr>
            <a:xfrm>
              <a:off x="66854" y="2281929"/>
              <a:ext cx="1437448" cy="1140356"/>
            </a:xfrm>
            <a:prstGeom prst="rect">
              <a:avLst/>
            </a:prstGeom>
          </p:spPr>
        </p:pic>
      </p:grpSp>
      <p:pic>
        <p:nvPicPr>
          <p:cNvPr id="33" name="Picture 2" descr="Image result for clock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590289" y="294133"/>
            <a:ext cx="836021" cy="8141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845344" y="638273"/>
            <a:ext cx="336000" cy="118759"/>
            <a:chOff x="8572500" y="4079960"/>
            <a:chExt cx="1490686" cy="526880"/>
          </a:xfrm>
        </p:grpSpPr>
        <p:cxnSp>
          <p:nvCxnSpPr>
            <p:cNvPr id="35" name="Straight Connector 34"/>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38" name="Group 37"/>
          <p:cNvGrpSpPr/>
          <p:nvPr/>
        </p:nvGrpSpPr>
        <p:grpSpPr>
          <a:xfrm rot="17284055">
            <a:off x="784049" y="621097"/>
            <a:ext cx="462664" cy="153110"/>
            <a:chOff x="8572500" y="4079960"/>
            <a:chExt cx="1490686" cy="526880"/>
          </a:xfrm>
        </p:grpSpPr>
        <p:cxnSp>
          <p:nvCxnSpPr>
            <p:cNvPr id="39" name="Straight Connector 38"/>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pic>
        <p:nvPicPr>
          <p:cNvPr id="41"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874849" y="4912664"/>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970650" y="546009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6524083" y="5154877"/>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064103" y="5629419"/>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4038666" y="5498160"/>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885430" y="489962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298179" y="5241078"/>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7"/>
          <a:stretch>
            <a:fillRect/>
          </a:stretch>
        </p:blipFill>
        <p:spPr>
          <a:xfrm>
            <a:off x="3795199" y="4960809"/>
            <a:ext cx="471956" cy="419997"/>
          </a:xfrm>
          <a:prstGeom prst="rect">
            <a:avLst/>
          </a:prstGeom>
        </p:spPr>
      </p:pic>
      <p:pic>
        <p:nvPicPr>
          <p:cNvPr id="52" name="Picture 51"/>
          <p:cNvPicPr>
            <a:picLocks noChangeAspect="1"/>
          </p:cNvPicPr>
          <p:nvPr/>
        </p:nvPicPr>
        <p:blipFill>
          <a:blip r:embed="rId17"/>
          <a:stretch>
            <a:fillRect/>
          </a:stretch>
        </p:blipFill>
        <p:spPr>
          <a:xfrm>
            <a:off x="5135737" y="5761849"/>
            <a:ext cx="471956" cy="419997"/>
          </a:xfrm>
          <a:prstGeom prst="rect">
            <a:avLst/>
          </a:prstGeom>
        </p:spPr>
      </p:pic>
      <p:pic>
        <p:nvPicPr>
          <p:cNvPr id="53" name="Picture 52"/>
          <p:cNvPicPr>
            <a:picLocks noChangeAspect="1"/>
          </p:cNvPicPr>
          <p:nvPr/>
        </p:nvPicPr>
        <p:blipFill>
          <a:blip r:embed="rId17"/>
          <a:stretch>
            <a:fillRect/>
          </a:stretch>
        </p:blipFill>
        <p:spPr>
          <a:xfrm>
            <a:off x="5776110" y="4945401"/>
            <a:ext cx="471956" cy="419997"/>
          </a:xfrm>
          <a:prstGeom prst="rect">
            <a:avLst/>
          </a:prstGeom>
        </p:spPr>
      </p:pic>
      <p:pic>
        <p:nvPicPr>
          <p:cNvPr id="54" name="Picture 53"/>
          <p:cNvPicPr>
            <a:picLocks noChangeAspect="1"/>
          </p:cNvPicPr>
          <p:nvPr/>
        </p:nvPicPr>
        <p:blipFill>
          <a:blip r:embed="rId17"/>
          <a:stretch>
            <a:fillRect/>
          </a:stretch>
        </p:blipFill>
        <p:spPr>
          <a:xfrm>
            <a:off x="6457602" y="5223223"/>
            <a:ext cx="471956" cy="419997"/>
          </a:xfrm>
          <a:prstGeom prst="rect">
            <a:avLst/>
          </a:prstGeom>
        </p:spPr>
      </p:pic>
      <p:pic>
        <p:nvPicPr>
          <p:cNvPr id="55" name="Picture 54"/>
          <p:cNvPicPr>
            <a:picLocks noChangeAspect="1"/>
          </p:cNvPicPr>
          <p:nvPr/>
        </p:nvPicPr>
        <p:blipFill>
          <a:blip r:embed="rId17"/>
          <a:stretch>
            <a:fillRect/>
          </a:stretch>
        </p:blipFill>
        <p:spPr>
          <a:xfrm>
            <a:off x="6058369" y="5601778"/>
            <a:ext cx="471956" cy="419997"/>
          </a:xfrm>
          <a:prstGeom prst="rect">
            <a:avLst/>
          </a:prstGeom>
        </p:spPr>
      </p:pic>
      <p:pic>
        <p:nvPicPr>
          <p:cNvPr id="56" name="Picture 55"/>
          <p:cNvPicPr>
            <a:picLocks noChangeAspect="1"/>
          </p:cNvPicPr>
          <p:nvPr/>
        </p:nvPicPr>
        <p:blipFill>
          <a:blip r:embed="rId17"/>
          <a:stretch>
            <a:fillRect/>
          </a:stretch>
        </p:blipFill>
        <p:spPr>
          <a:xfrm>
            <a:off x="4004565" y="5519757"/>
            <a:ext cx="471956" cy="419997"/>
          </a:xfrm>
          <a:prstGeom prst="rect">
            <a:avLst/>
          </a:prstGeom>
        </p:spPr>
      </p:pic>
      <p:pic>
        <p:nvPicPr>
          <p:cNvPr id="58" name="Picture 57"/>
          <p:cNvPicPr>
            <a:picLocks noChangeAspect="1"/>
          </p:cNvPicPr>
          <p:nvPr/>
        </p:nvPicPr>
        <p:blipFill>
          <a:blip r:embed="rId17"/>
          <a:stretch>
            <a:fillRect/>
          </a:stretch>
        </p:blipFill>
        <p:spPr>
          <a:xfrm>
            <a:off x="3322853" y="5275689"/>
            <a:ext cx="471956" cy="419997"/>
          </a:xfrm>
          <a:prstGeom prst="rect">
            <a:avLst/>
          </a:prstGeom>
        </p:spPr>
      </p:pic>
      <p:pic>
        <p:nvPicPr>
          <p:cNvPr id="61" name="Picture 60"/>
          <p:cNvPicPr>
            <a:picLocks noChangeAspect="1"/>
          </p:cNvPicPr>
          <p:nvPr/>
        </p:nvPicPr>
        <p:blipFill>
          <a:blip r:embed="rId18"/>
          <a:stretch>
            <a:fillRect/>
          </a:stretch>
        </p:blipFill>
        <p:spPr>
          <a:xfrm rot="20573151">
            <a:off x="4128844" y="4922585"/>
            <a:ext cx="365742" cy="453849"/>
          </a:xfrm>
          <a:prstGeom prst="rect">
            <a:avLst/>
          </a:prstGeom>
        </p:spPr>
      </p:pic>
      <p:pic>
        <p:nvPicPr>
          <p:cNvPr id="62" name="Picture 61"/>
          <p:cNvPicPr>
            <a:picLocks noChangeAspect="1"/>
          </p:cNvPicPr>
          <p:nvPr/>
        </p:nvPicPr>
        <p:blipFill>
          <a:blip r:embed="rId18"/>
          <a:stretch>
            <a:fillRect/>
          </a:stretch>
        </p:blipFill>
        <p:spPr>
          <a:xfrm rot="20573151">
            <a:off x="6044395" y="4885303"/>
            <a:ext cx="365742" cy="453849"/>
          </a:xfrm>
          <a:prstGeom prst="rect">
            <a:avLst/>
          </a:prstGeom>
        </p:spPr>
      </p:pic>
      <p:pic>
        <p:nvPicPr>
          <p:cNvPr id="63" name="Picture 62"/>
          <p:cNvPicPr>
            <a:picLocks noChangeAspect="1"/>
          </p:cNvPicPr>
          <p:nvPr/>
        </p:nvPicPr>
        <p:blipFill>
          <a:blip r:embed="rId18"/>
          <a:stretch>
            <a:fillRect/>
          </a:stretch>
        </p:blipFill>
        <p:spPr>
          <a:xfrm rot="20573151">
            <a:off x="6584037" y="5141523"/>
            <a:ext cx="365742" cy="453849"/>
          </a:xfrm>
          <a:prstGeom prst="rect">
            <a:avLst/>
          </a:prstGeom>
        </p:spPr>
      </p:pic>
      <p:pic>
        <p:nvPicPr>
          <p:cNvPr id="64" name="Picture 63"/>
          <p:cNvPicPr>
            <a:picLocks noChangeAspect="1"/>
          </p:cNvPicPr>
          <p:nvPr/>
        </p:nvPicPr>
        <p:blipFill>
          <a:blip r:embed="rId18"/>
          <a:stretch>
            <a:fillRect/>
          </a:stretch>
        </p:blipFill>
        <p:spPr>
          <a:xfrm rot="20573151">
            <a:off x="6142095" y="5459437"/>
            <a:ext cx="365742" cy="453849"/>
          </a:xfrm>
          <a:prstGeom prst="rect">
            <a:avLst/>
          </a:prstGeom>
        </p:spPr>
      </p:pic>
      <p:pic>
        <p:nvPicPr>
          <p:cNvPr id="65" name="Picture 64"/>
          <p:cNvPicPr>
            <a:picLocks noChangeAspect="1"/>
          </p:cNvPicPr>
          <p:nvPr/>
        </p:nvPicPr>
        <p:blipFill>
          <a:blip r:embed="rId18"/>
          <a:stretch>
            <a:fillRect/>
          </a:stretch>
        </p:blipFill>
        <p:spPr>
          <a:xfrm rot="20573151">
            <a:off x="4942024" y="5648867"/>
            <a:ext cx="365742" cy="453849"/>
          </a:xfrm>
          <a:prstGeom prst="rect">
            <a:avLst/>
          </a:prstGeom>
        </p:spPr>
      </p:pic>
      <p:pic>
        <p:nvPicPr>
          <p:cNvPr id="66" name="Picture 65"/>
          <p:cNvPicPr>
            <a:picLocks noChangeAspect="1"/>
          </p:cNvPicPr>
          <p:nvPr/>
        </p:nvPicPr>
        <p:blipFill>
          <a:blip r:embed="rId18"/>
          <a:stretch>
            <a:fillRect/>
          </a:stretch>
        </p:blipFill>
        <p:spPr>
          <a:xfrm rot="20573151">
            <a:off x="4244907" y="5531899"/>
            <a:ext cx="365742" cy="453849"/>
          </a:xfrm>
          <a:prstGeom prst="rect">
            <a:avLst/>
          </a:prstGeom>
        </p:spPr>
      </p:pic>
      <p:pic>
        <p:nvPicPr>
          <p:cNvPr id="67" name="Picture 66"/>
          <p:cNvPicPr>
            <a:picLocks noChangeAspect="1"/>
          </p:cNvPicPr>
          <p:nvPr/>
        </p:nvPicPr>
        <p:blipFill>
          <a:blip r:embed="rId18"/>
          <a:stretch>
            <a:fillRect/>
          </a:stretch>
        </p:blipFill>
        <p:spPr>
          <a:xfrm rot="20573151">
            <a:off x="3493670" y="5228139"/>
            <a:ext cx="365742" cy="453849"/>
          </a:xfrm>
          <a:prstGeom prst="rect">
            <a:avLst/>
          </a:prstGeom>
        </p:spPr>
      </p:pic>
      <p:pic>
        <p:nvPicPr>
          <p:cNvPr id="68" name="Picture 67"/>
          <p:cNvPicPr>
            <a:picLocks noChangeAspect="1"/>
          </p:cNvPicPr>
          <p:nvPr/>
        </p:nvPicPr>
        <p:blipFill>
          <a:blip r:embed="rId19"/>
          <a:stretch>
            <a:fillRect/>
          </a:stretch>
        </p:blipFill>
        <p:spPr>
          <a:xfrm>
            <a:off x="3264563" y="5385877"/>
            <a:ext cx="938984" cy="310244"/>
          </a:xfrm>
          <a:prstGeom prst="rect">
            <a:avLst/>
          </a:prstGeom>
        </p:spPr>
      </p:pic>
      <p:pic>
        <p:nvPicPr>
          <p:cNvPr id="69" name="Picture 68"/>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264563" y="5368901"/>
            <a:ext cx="938984" cy="310244"/>
          </a:xfrm>
          <a:prstGeom prst="rect">
            <a:avLst/>
          </a:prstGeom>
        </p:spPr>
      </p:pic>
      <p:pic>
        <p:nvPicPr>
          <p:cNvPr id="71" name="Picture 70"/>
          <p:cNvPicPr>
            <a:picLocks noChangeAspect="1"/>
          </p:cNvPicPr>
          <p:nvPr/>
        </p:nvPicPr>
        <p:blipFill>
          <a:blip r:embed="rId19"/>
          <a:stretch>
            <a:fillRect/>
          </a:stretch>
        </p:blipFill>
        <p:spPr>
          <a:xfrm>
            <a:off x="3725240" y="5079952"/>
            <a:ext cx="938984" cy="310244"/>
          </a:xfrm>
          <a:prstGeom prst="rect">
            <a:avLst/>
          </a:prstGeom>
        </p:spPr>
      </p:pic>
      <p:pic>
        <p:nvPicPr>
          <p:cNvPr id="72" name="Picture 7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25240" y="5062976"/>
            <a:ext cx="938984" cy="310244"/>
          </a:xfrm>
          <a:prstGeom prst="rect">
            <a:avLst/>
          </a:prstGeom>
        </p:spPr>
      </p:pic>
      <p:pic>
        <p:nvPicPr>
          <p:cNvPr id="73" name="Picture 72"/>
          <p:cNvPicPr>
            <a:picLocks noChangeAspect="1"/>
          </p:cNvPicPr>
          <p:nvPr/>
        </p:nvPicPr>
        <p:blipFill>
          <a:blip r:embed="rId19"/>
          <a:stretch>
            <a:fillRect/>
          </a:stretch>
        </p:blipFill>
        <p:spPr>
          <a:xfrm>
            <a:off x="3831303" y="5728915"/>
            <a:ext cx="938984" cy="310244"/>
          </a:xfrm>
          <a:prstGeom prst="rect">
            <a:avLst/>
          </a:prstGeom>
        </p:spPr>
      </p:pic>
      <p:pic>
        <p:nvPicPr>
          <p:cNvPr id="74" name="Picture 73"/>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31303" y="5711939"/>
            <a:ext cx="938984" cy="310244"/>
          </a:xfrm>
          <a:prstGeom prst="rect">
            <a:avLst/>
          </a:prstGeom>
        </p:spPr>
      </p:pic>
      <p:pic>
        <p:nvPicPr>
          <p:cNvPr id="1024" name="Picture 1023"/>
          <p:cNvPicPr>
            <a:picLocks noChangeAspect="1"/>
          </p:cNvPicPr>
          <p:nvPr/>
        </p:nvPicPr>
        <p:blipFill>
          <a:blip r:embed="rId22"/>
          <a:stretch>
            <a:fillRect/>
          </a:stretch>
        </p:blipFill>
        <p:spPr>
          <a:xfrm>
            <a:off x="3698037" y="5456609"/>
            <a:ext cx="868598" cy="1488379"/>
          </a:xfrm>
          <a:prstGeom prst="rect">
            <a:avLst/>
          </a:prstGeom>
        </p:spPr>
      </p:pic>
      <p:pic>
        <p:nvPicPr>
          <p:cNvPr id="75" name="Picture 74"/>
          <p:cNvPicPr>
            <a:picLocks noChangeAspect="1"/>
          </p:cNvPicPr>
          <p:nvPr/>
        </p:nvPicPr>
        <p:blipFill>
          <a:blip r:embed="rId19"/>
          <a:stretch>
            <a:fillRect/>
          </a:stretch>
        </p:blipFill>
        <p:spPr>
          <a:xfrm>
            <a:off x="4918093" y="5851406"/>
            <a:ext cx="938984" cy="310244"/>
          </a:xfrm>
          <a:prstGeom prst="rect">
            <a:avLst/>
          </a:prstGeom>
        </p:spPr>
      </p:pic>
      <p:pic>
        <p:nvPicPr>
          <p:cNvPr id="76" name="Picture 75"/>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18093" y="5834430"/>
            <a:ext cx="938984" cy="310244"/>
          </a:xfrm>
          <a:prstGeom prst="rect">
            <a:avLst/>
          </a:prstGeom>
        </p:spPr>
      </p:pic>
      <p:pic>
        <p:nvPicPr>
          <p:cNvPr id="1031" name="Picture 1030"/>
          <p:cNvPicPr>
            <a:picLocks noChangeAspect="1"/>
          </p:cNvPicPr>
          <p:nvPr/>
        </p:nvPicPr>
        <p:blipFill>
          <a:blip r:embed="rId23"/>
          <a:stretch>
            <a:fillRect/>
          </a:stretch>
        </p:blipFill>
        <p:spPr>
          <a:xfrm>
            <a:off x="4879018" y="5395799"/>
            <a:ext cx="897293" cy="1523530"/>
          </a:xfrm>
          <a:prstGeom prst="rect">
            <a:avLst/>
          </a:prstGeom>
        </p:spPr>
      </p:pic>
      <p:pic>
        <p:nvPicPr>
          <p:cNvPr id="77" name="Picture 76"/>
          <p:cNvPicPr>
            <a:picLocks noChangeAspect="1"/>
          </p:cNvPicPr>
          <p:nvPr/>
        </p:nvPicPr>
        <p:blipFill>
          <a:blip r:embed="rId19"/>
          <a:stretch>
            <a:fillRect/>
          </a:stretch>
        </p:blipFill>
        <p:spPr>
          <a:xfrm>
            <a:off x="6063813" y="5677744"/>
            <a:ext cx="938984" cy="310244"/>
          </a:xfrm>
          <a:prstGeom prst="rect">
            <a:avLst/>
          </a:prstGeom>
        </p:spPr>
      </p:pic>
      <p:pic>
        <p:nvPicPr>
          <p:cNvPr id="78" name="Picture 77"/>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063813" y="5660768"/>
            <a:ext cx="938984" cy="310244"/>
          </a:xfrm>
          <a:prstGeom prst="rect">
            <a:avLst/>
          </a:prstGeom>
        </p:spPr>
      </p:pic>
      <p:pic>
        <p:nvPicPr>
          <p:cNvPr id="79" name="Picture 78"/>
          <p:cNvPicPr>
            <a:picLocks noChangeAspect="1"/>
          </p:cNvPicPr>
          <p:nvPr/>
        </p:nvPicPr>
        <p:blipFill>
          <a:blip r:embed="rId19"/>
          <a:stretch>
            <a:fillRect/>
          </a:stretch>
        </p:blipFill>
        <p:spPr>
          <a:xfrm>
            <a:off x="6454145" y="5338504"/>
            <a:ext cx="938984" cy="310244"/>
          </a:xfrm>
          <a:prstGeom prst="rect">
            <a:avLst/>
          </a:prstGeom>
        </p:spPr>
      </p:pic>
      <p:pic>
        <p:nvPicPr>
          <p:cNvPr id="80" name="Picture 79"/>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454145" y="5321528"/>
            <a:ext cx="938984" cy="310244"/>
          </a:xfrm>
          <a:prstGeom prst="rect">
            <a:avLst/>
          </a:prstGeom>
        </p:spPr>
      </p:pic>
      <p:pic>
        <p:nvPicPr>
          <p:cNvPr id="1027" name="Picture 1026"/>
          <p:cNvPicPr>
            <a:picLocks noChangeAspect="1"/>
          </p:cNvPicPr>
          <p:nvPr/>
        </p:nvPicPr>
        <p:blipFill>
          <a:blip r:embed="rId24"/>
          <a:stretch>
            <a:fillRect/>
          </a:stretch>
        </p:blipFill>
        <p:spPr>
          <a:xfrm>
            <a:off x="6176280" y="5335264"/>
            <a:ext cx="906200" cy="1552814"/>
          </a:xfrm>
          <a:prstGeom prst="rect">
            <a:avLst/>
          </a:prstGeom>
        </p:spPr>
      </p:pic>
      <p:pic>
        <p:nvPicPr>
          <p:cNvPr id="81" name="Picture 80"/>
          <p:cNvPicPr>
            <a:picLocks noChangeAspect="1"/>
          </p:cNvPicPr>
          <p:nvPr/>
        </p:nvPicPr>
        <p:blipFill>
          <a:blip r:embed="rId19"/>
          <a:stretch>
            <a:fillRect/>
          </a:stretch>
        </p:blipFill>
        <p:spPr>
          <a:xfrm>
            <a:off x="5712683" y="5100390"/>
            <a:ext cx="938984" cy="310244"/>
          </a:xfrm>
          <a:prstGeom prst="rect">
            <a:avLst/>
          </a:prstGeom>
        </p:spPr>
      </p:pic>
      <p:pic>
        <p:nvPicPr>
          <p:cNvPr id="82" name="Picture 8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12683" y="5083414"/>
            <a:ext cx="938984" cy="310244"/>
          </a:xfrm>
          <a:prstGeom prst="rect">
            <a:avLst/>
          </a:prstGeom>
        </p:spPr>
      </p:pic>
      <p:pic>
        <p:nvPicPr>
          <p:cNvPr id="59" name="Picture 58"/>
          <p:cNvPicPr>
            <a:picLocks noChangeAspect="1"/>
          </p:cNvPicPr>
          <p:nvPr/>
        </p:nvPicPr>
        <p:blipFill>
          <a:blip r:embed="rId25"/>
          <a:stretch>
            <a:fillRect/>
          </a:stretch>
        </p:blipFill>
        <p:spPr>
          <a:xfrm>
            <a:off x="6936337" y="183203"/>
            <a:ext cx="4580766" cy="3103537"/>
          </a:xfrm>
          <a:prstGeom prst="rect">
            <a:avLst/>
          </a:prstGeom>
          <a:ln>
            <a:solidFill>
              <a:schemeClr val="tx1"/>
            </a:solidFill>
          </a:ln>
        </p:spPr>
      </p:pic>
      <p:grpSp>
        <p:nvGrpSpPr>
          <p:cNvPr id="60" name="Group 59"/>
          <p:cNvGrpSpPr/>
          <p:nvPr/>
        </p:nvGrpSpPr>
        <p:grpSpPr>
          <a:xfrm flipH="1">
            <a:off x="8034228" y="1075380"/>
            <a:ext cx="5518389" cy="2000364"/>
            <a:chOff x="-323530" y="1279032"/>
            <a:chExt cx="5518389" cy="2000364"/>
          </a:xfrm>
        </p:grpSpPr>
        <p:grpSp>
          <p:nvGrpSpPr>
            <p:cNvPr id="70" name="Group 69"/>
            <p:cNvGrpSpPr/>
            <p:nvPr/>
          </p:nvGrpSpPr>
          <p:grpSpPr>
            <a:xfrm>
              <a:off x="3209925" y="1450831"/>
              <a:ext cx="1899209" cy="1280472"/>
              <a:chOff x="6867525" y="3556949"/>
              <a:chExt cx="1899209" cy="1280472"/>
            </a:xfrm>
            <a:solidFill>
              <a:srgbClr val="CBCBC9">
                <a:alpha val="64000"/>
              </a:srgbClr>
            </a:solidFill>
          </p:grpSpPr>
          <p:sp>
            <p:nvSpPr>
              <p:cNvPr id="99" name="Freeform: Shape 201"/>
              <p:cNvSpPr/>
              <p:nvPr/>
            </p:nvSpPr>
            <p:spPr>
              <a:xfrm>
                <a:off x="7486650" y="3835885"/>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100" name="Freeform: Shape 202"/>
              <p:cNvSpPr/>
              <p:nvPr/>
            </p:nvSpPr>
            <p:spPr>
              <a:xfrm>
                <a:off x="6867525" y="3556949"/>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3" name="Freeform: Shape 187"/>
            <p:cNvSpPr/>
            <p:nvPr/>
          </p:nvSpPr>
          <p:spPr>
            <a:xfrm>
              <a:off x="3743325" y="1679111"/>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solidFill>
              <a:srgbClr val="D4B1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4" name="Freeform: Shape 188"/>
            <p:cNvSpPr/>
            <p:nvPr/>
          </p:nvSpPr>
          <p:spPr>
            <a:xfrm>
              <a:off x="3124200" y="1400175"/>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solidFill>
              <a:srgbClr val="FED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nvGrpSpPr>
            <p:cNvPr id="85" name="Group 84"/>
            <p:cNvGrpSpPr/>
            <p:nvPr/>
          </p:nvGrpSpPr>
          <p:grpSpPr>
            <a:xfrm>
              <a:off x="3349583" y="1279032"/>
              <a:ext cx="1845276" cy="1401615"/>
              <a:chOff x="4076723" y="4800653"/>
              <a:chExt cx="1845276" cy="1401615"/>
            </a:xfrm>
          </p:grpSpPr>
          <p:sp>
            <p:nvSpPr>
              <p:cNvPr id="89" name="Freeform: Shape 193"/>
              <p:cNvSpPr/>
              <p:nvPr/>
            </p:nvSpPr>
            <p:spPr>
              <a:xfrm>
                <a:off x="5693399" y="5992718"/>
                <a:ext cx="228600" cy="209550"/>
              </a:xfrm>
              <a:custGeom>
                <a:avLst/>
                <a:gdLst>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209550">
                    <a:moveTo>
                      <a:pt x="83344" y="0"/>
                    </a:moveTo>
                    <a:lnTo>
                      <a:pt x="0" y="100012"/>
                    </a:lnTo>
                    <a:cubicBezTo>
                      <a:pt x="30162" y="107156"/>
                      <a:pt x="38894" y="130969"/>
                      <a:pt x="50006" y="171450"/>
                    </a:cubicBezTo>
                    <a:cubicBezTo>
                      <a:pt x="108744" y="172243"/>
                      <a:pt x="157956" y="180181"/>
                      <a:pt x="211931" y="209550"/>
                    </a:cubicBezTo>
                    <a:lnTo>
                      <a:pt x="228600" y="188119"/>
                    </a:lnTo>
                    <a:cubicBezTo>
                      <a:pt x="191293" y="152400"/>
                      <a:pt x="163513" y="95251"/>
                      <a:pt x="159544" y="45244"/>
                    </a:cubicBezTo>
                    <a:cubicBezTo>
                      <a:pt x="115094" y="53975"/>
                      <a:pt x="89695" y="26986"/>
                      <a:pt x="8334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cxnSp>
            <p:nvCxnSpPr>
              <p:cNvPr id="90" name="Straight Connector 89"/>
              <p:cNvCxnSpPr/>
              <p:nvPr/>
            </p:nvCxnSpPr>
            <p:spPr>
              <a:xfrm flipH="1" flipV="1">
                <a:off x="5784704" y="6077353"/>
                <a:ext cx="125390" cy="109787"/>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2396975">
                <a:off x="4426719" y="5494445"/>
                <a:ext cx="1490671" cy="164032"/>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2" name="Rectangle 91"/>
              <p:cNvSpPr/>
              <p:nvPr/>
            </p:nvSpPr>
            <p:spPr>
              <a:xfrm rot="2396975" flipH="1">
                <a:off x="5598407" y="5869680"/>
                <a:ext cx="45719" cy="16403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4" name="Rectangle 93"/>
              <p:cNvSpPr/>
              <p:nvPr/>
            </p:nvSpPr>
            <p:spPr>
              <a:xfrm rot="2396975">
                <a:off x="4076723" y="4820930"/>
                <a:ext cx="623887"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6" name="Rectangle 95"/>
              <p:cNvSpPr/>
              <p:nvPr/>
            </p:nvSpPr>
            <p:spPr>
              <a:xfrm rot="2396975" flipH="1">
                <a:off x="4519952" y="4955309"/>
                <a:ext cx="50279" cy="214778"/>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7" name="Rectangle 96"/>
              <p:cNvSpPr/>
              <p:nvPr/>
            </p:nvSpPr>
            <p:spPr>
              <a:xfrm rot="2396975" flipH="1">
                <a:off x="4633020" y="4964719"/>
                <a:ext cx="36576"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8" name="Rectangle 38"/>
              <p:cNvSpPr/>
              <p:nvPr/>
            </p:nvSpPr>
            <p:spPr>
              <a:xfrm rot="2176690">
                <a:off x="4161721" y="4800653"/>
                <a:ext cx="594360" cy="34677"/>
              </a:xfrm>
              <a:custGeom>
                <a:avLst/>
                <a:gdLst>
                  <a:gd name="connsiteX0" fmla="*/ 0 w 594360"/>
                  <a:gd name="connsiteY0" fmla="*/ 0 h 27432"/>
                  <a:gd name="connsiteX1" fmla="*/ 594360 w 594360"/>
                  <a:gd name="connsiteY1" fmla="*/ 0 h 27432"/>
                  <a:gd name="connsiteX2" fmla="*/ 594360 w 594360"/>
                  <a:gd name="connsiteY2" fmla="*/ 27432 h 27432"/>
                  <a:gd name="connsiteX3" fmla="*/ 0 w 594360"/>
                  <a:gd name="connsiteY3" fmla="*/ 27432 h 27432"/>
                  <a:gd name="connsiteX4" fmla="*/ 0 w 594360"/>
                  <a:gd name="connsiteY4" fmla="*/ 0 h 27432"/>
                  <a:gd name="connsiteX0" fmla="*/ 0 w 594360"/>
                  <a:gd name="connsiteY0" fmla="*/ 7245 h 34677"/>
                  <a:gd name="connsiteX1" fmla="*/ 592307 w 594360"/>
                  <a:gd name="connsiteY1" fmla="*/ 0 h 34677"/>
                  <a:gd name="connsiteX2" fmla="*/ 594360 w 594360"/>
                  <a:gd name="connsiteY2" fmla="*/ 34677 h 34677"/>
                  <a:gd name="connsiteX3" fmla="*/ 0 w 594360"/>
                  <a:gd name="connsiteY3" fmla="*/ 34677 h 34677"/>
                  <a:gd name="connsiteX4" fmla="*/ 0 w 594360"/>
                  <a:gd name="connsiteY4" fmla="*/ 7245 h 3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 h="34677">
                    <a:moveTo>
                      <a:pt x="0" y="7245"/>
                    </a:moveTo>
                    <a:lnTo>
                      <a:pt x="592307" y="0"/>
                    </a:lnTo>
                    <a:lnTo>
                      <a:pt x="594360" y="34677"/>
                    </a:lnTo>
                    <a:lnTo>
                      <a:pt x="0" y="34677"/>
                    </a:lnTo>
                    <a:lnTo>
                      <a:pt x="0" y="724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6" name="Rectangle 85"/>
            <p:cNvSpPr/>
            <p:nvPr/>
          </p:nvSpPr>
          <p:spPr>
            <a:xfrm rot="20494789">
              <a:off x="2891205" y="2048170"/>
              <a:ext cx="368976" cy="659268"/>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7" name="Rectangle 86"/>
            <p:cNvSpPr/>
            <p:nvPr/>
          </p:nvSpPr>
          <p:spPr>
            <a:xfrm rot="20494789">
              <a:off x="-323530" y="2612315"/>
              <a:ext cx="3415985" cy="667081"/>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8" name="Oval 10"/>
            <p:cNvSpPr/>
            <p:nvPr/>
          </p:nvSpPr>
          <p:spPr>
            <a:xfrm>
              <a:off x="3806298" y="2167728"/>
              <a:ext cx="1003827" cy="332423"/>
            </a:xfrm>
            <a:custGeom>
              <a:avLst/>
              <a:gdLst>
                <a:gd name="connsiteX0" fmla="*/ 0 w 942975"/>
                <a:gd name="connsiteY0" fmla="*/ 202407 h 404813"/>
                <a:gd name="connsiteX1" fmla="*/ 471488 w 942975"/>
                <a:gd name="connsiteY1" fmla="*/ 0 h 404813"/>
                <a:gd name="connsiteX2" fmla="*/ 942976 w 942975"/>
                <a:gd name="connsiteY2" fmla="*/ 202407 h 404813"/>
                <a:gd name="connsiteX3" fmla="*/ 471488 w 942975"/>
                <a:gd name="connsiteY3" fmla="*/ 404814 h 404813"/>
                <a:gd name="connsiteX4" fmla="*/ 0 w 942975"/>
                <a:gd name="connsiteY4" fmla="*/ 202407 h 404813"/>
                <a:gd name="connsiteX0" fmla="*/ 0 w 973061"/>
                <a:gd name="connsiteY0" fmla="*/ 211676 h 414083"/>
                <a:gd name="connsiteX1" fmla="*/ 471488 w 973061"/>
                <a:gd name="connsiteY1" fmla="*/ 9269 h 414083"/>
                <a:gd name="connsiteX2" fmla="*/ 884536 w 973061"/>
                <a:gd name="connsiteY2" fmla="*/ 52132 h 414083"/>
                <a:gd name="connsiteX3" fmla="*/ 942976 w 973061"/>
                <a:gd name="connsiteY3" fmla="*/ 211676 h 414083"/>
                <a:gd name="connsiteX4" fmla="*/ 471488 w 973061"/>
                <a:gd name="connsiteY4" fmla="*/ 414083 h 414083"/>
                <a:gd name="connsiteX5" fmla="*/ 0 w 973061"/>
                <a:gd name="connsiteY5" fmla="*/ 211676 h 414083"/>
                <a:gd name="connsiteX0" fmla="*/ 0 w 948010"/>
                <a:gd name="connsiteY0" fmla="*/ 211676 h 414996"/>
                <a:gd name="connsiteX1" fmla="*/ 471488 w 948010"/>
                <a:gd name="connsiteY1" fmla="*/ 9269 h 414996"/>
                <a:gd name="connsiteX2" fmla="*/ 884536 w 948010"/>
                <a:gd name="connsiteY2" fmla="*/ 52132 h 414996"/>
                <a:gd name="connsiteX3" fmla="*/ 904876 w 948010"/>
                <a:gd name="connsiteY3" fmla="*/ 278351 h 414996"/>
                <a:gd name="connsiteX4" fmla="*/ 471488 w 948010"/>
                <a:gd name="connsiteY4" fmla="*/ 414083 h 414996"/>
                <a:gd name="connsiteX5" fmla="*/ 0 w 948010"/>
                <a:gd name="connsiteY5" fmla="*/ 211676 h 414996"/>
                <a:gd name="connsiteX0" fmla="*/ 0 w 952390"/>
                <a:gd name="connsiteY0" fmla="*/ 207671 h 410991"/>
                <a:gd name="connsiteX1" fmla="*/ 471488 w 952390"/>
                <a:gd name="connsiteY1" fmla="*/ 5264 h 410991"/>
                <a:gd name="connsiteX2" fmla="*/ 894061 w 952390"/>
                <a:gd name="connsiteY2" fmla="*/ 71940 h 410991"/>
                <a:gd name="connsiteX3" fmla="*/ 904876 w 952390"/>
                <a:gd name="connsiteY3" fmla="*/ 274346 h 410991"/>
                <a:gd name="connsiteX4" fmla="*/ 471488 w 952390"/>
                <a:gd name="connsiteY4" fmla="*/ 410078 h 410991"/>
                <a:gd name="connsiteX5" fmla="*/ 0 w 952390"/>
                <a:gd name="connsiteY5" fmla="*/ 207671 h 410991"/>
                <a:gd name="connsiteX0" fmla="*/ 0 w 952390"/>
                <a:gd name="connsiteY0" fmla="*/ 207999 h 411319"/>
                <a:gd name="connsiteX1" fmla="*/ 471488 w 952390"/>
                <a:gd name="connsiteY1" fmla="*/ 5592 h 411319"/>
                <a:gd name="connsiteX2" fmla="*/ 894061 w 952390"/>
                <a:gd name="connsiteY2" fmla="*/ 72268 h 411319"/>
                <a:gd name="connsiteX3" fmla="*/ 904876 w 952390"/>
                <a:gd name="connsiteY3" fmla="*/ 274674 h 411319"/>
                <a:gd name="connsiteX4" fmla="*/ 471488 w 952390"/>
                <a:gd name="connsiteY4" fmla="*/ 410406 h 411319"/>
                <a:gd name="connsiteX5" fmla="*/ 0 w 952390"/>
                <a:gd name="connsiteY5" fmla="*/ 207999 h 411319"/>
                <a:gd name="connsiteX0" fmla="*/ 131 w 952521"/>
                <a:gd name="connsiteY0" fmla="*/ 172105 h 375425"/>
                <a:gd name="connsiteX1" fmla="*/ 428757 w 952521"/>
                <a:gd name="connsiteY1" fmla="*/ 12560 h 375425"/>
                <a:gd name="connsiteX2" fmla="*/ 894192 w 952521"/>
                <a:gd name="connsiteY2" fmla="*/ 36374 h 375425"/>
                <a:gd name="connsiteX3" fmla="*/ 905007 w 952521"/>
                <a:gd name="connsiteY3" fmla="*/ 238780 h 375425"/>
                <a:gd name="connsiteX4" fmla="*/ 471619 w 952521"/>
                <a:gd name="connsiteY4" fmla="*/ 374512 h 375425"/>
                <a:gd name="connsiteX5" fmla="*/ 131 w 952521"/>
                <a:gd name="connsiteY5" fmla="*/ 172105 h 375425"/>
                <a:gd name="connsiteX0" fmla="*/ 131 w 952521"/>
                <a:gd name="connsiteY0" fmla="*/ 177893 h 381213"/>
                <a:gd name="connsiteX1" fmla="*/ 428757 w 952521"/>
                <a:gd name="connsiteY1" fmla="*/ 18348 h 381213"/>
                <a:gd name="connsiteX2" fmla="*/ 894192 w 952521"/>
                <a:gd name="connsiteY2" fmla="*/ 42162 h 381213"/>
                <a:gd name="connsiteX3" fmla="*/ 905007 w 952521"/>
                <a:gd name="connsiteY3" fmla="*/ 244568 h 381213"/>
                <a:gd name="connsiteX4" fmla="*/ 471619 w 952521"/>
                <a:gd name="connsiteY4" fmla="*/ 380300 h 381213"/>
                <a:gd name="connsiteX5" fmla="*/ 131 w 952521"/>
                <a:gd name="connsiteY5" fmla="*/ 177893 h 381213"/>
                <a:gd name="connsiteX0" fmla="*/ 160 w 952550"/>
                <a:gd name="connsiteY0" fmla="*/ 177893 h 311708"/>
                <a:gd name="connsiteX1" fmla="*/ 428786 w 952550"/>
                <a:gd name="connsiteY1" fmla="*/ 18348 h 311708"/>
                <a:gd name="connsiteX2" fmla="*/ 894221 w 952550"/>
                <a:gd name="connsiteY2" fmla="*/ 42162 h 311708"/>
                <a:gd name="connsiteX3" fmla="*/ 905036 w 952550"/>
                <a:gd name="connsiteY3" fmla="*/ 244568 h 311708"/>
                <a:gd name="connsiteX4" fmla="*/ 476410 w 952550"/>
                <a:gd name="connsiteY4" fmla="*/ 308863 h 311708"/>
                <a:gd name="connsiteX5" fmla="*/ 160 w 952550"/>
                <a:gd name="connsiteY5" fmla="*/ 177893 h 311708"/>
                <a:gd name="connsiteX0" fmla="*/ 132 w 952522"/>
                <a:gd name="connsiteY0" fmla="*/ 177893 h 288101"/>
                <a:gd name="connsiteX1" fmla="*/ 428758 w 952522"/>
                <a:gd name="connsiteY1" fmla="*/ 18348 h 288101"/>
                <a:gd name="connsiteX2" fmla="*/ 894193 w 952522"/>
                <a:gd name="connsiteY2" fmla="*/ 42162 h 288101"/>
                <a:gd name="connsiteX3" fmla="*/ 905008 w 952522"/>
                <a:gd name="connsiteY3" fmla="*/ 244568 h 288101"/>
                <a:gd name="connsiteX4" fmla="*/ 471619 w 952522"/>
                <a:gd name="connsiteY4" fmla="*/ 280288 h 288101"/>
                <a:gd name="connsiteX5" fmla="*/ 132 w 952522"/>
                <a:gd name="connsiteY5" fmla="*/ 177893 h 288101"/>
                <a:gd name="connsiteX0" fmla="*/ 160 w 952550"/>
                <a:gd name="connsiteY0" fmla="*/ 177893 h 307361"/>
                <a:gd name="connsiteX1" fmla="*/ 428786 w 952550"/>
                <a:gd name="connsiteY1" fmla="*/ 18348 h 307361"/>
                <a:gd name="connsiteX2" fmla="*/ 894221 w 952550"/>
                <a:gd name="connsiteY2" fmla="*/ 42162 h 307361"/>
                <a:gd name="connsiteX3" fmla="*/ 905036 w 952550"/>
                <a:gd name="connsiteY3" fmla="*/ 244568 h 307361"/>
                <a:gd name="connsiteX4" fmla="*/ 476410 w 952550"/>
                <a:gd name="connsiteY4" fmla="*/ 304100 h 307361"/>
                <a:gd name="connsiteX5" fmla="*/ 160 w 952550"/>
                <a:gd name="connsiteY5" fmla="*/ 177893 h 307361"/>
                <a:gd name="connsiteX0" fmla="*/ 160 w 952550"/>
                <a:gd name="connsiteY0" fmla="*/ 177893 h 306195"/>
                <a:gd name="connsiteX1" fmla="*/ 428786 w 952550"/>
                <a:gd name="connsiteY1" fmla="*/ 18348 h 306195"/>
                <a:gd name="connsiteX2" fmla="*/ 894221 w 952550"/>
                <a:gd name="connsiteY2" fmla="*/ 42162 h 306195"/>
                <a:gd name="connsiteX3" fmla="*/ 905036 w 952550"/>
                <a:gd name="connsiteY3" fmla="*/ 244568 h 306195"/>
                <a:gd name="connsiteX4" fmla="*/ 476410 w 952550"/>
                <a:gd name="connsiteY4" fmla="*/ 304100 h 306195"/>
                <a:gd name="connsiteX5" fmla="*/ 160 w 952550"/>
                <a:gd name="connsiteY5" fmla="*/ 177893 h 306195"/>
                <a:gd name="connsiteX0" fmla="*/ 17963 w 970353"/>
                <a:gd name="connsiteY0" fmla="*/ 177893 h 326907"/>
                <a:gd name="connsiteX1" fmla="*/ 446589 w 970353"/>
                <a:gd name="connsiteY1" fmla="*/ 18348 h 326907"/>
                <a:gd name="connsiteX2" fmla="*/ 912024 w 970353"/>
                <a:gd name="connsiteY2" fmla="*/ 42162 h 326907"/>
                <a:gd name="connsiteX3" fmla="*/ 922839 w 970353"/>
                <a:gd name="connsiteY3" fmla="*/ 244568 h 326907"/>
                <a:gd name="connsiteX4" fmla="*/ 494213 w 970353"/>
                <a:gd name="connsiteY4" fmla="*/ 304100 h 326907"/>
                <a:gd name="connsiteX5" fmla="*/ 121450 w 970353"/>
                <a:gd name="connsiteY5" fmla="*/ 318386 h 326907"/>
                <a:gd name="connsiteX6" fmla="*/ 17963 w 970353"/>
                <a:gd name="connsiteY6" fmla="*/ 177893 h 326907"/>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7371 h 325448"/>
                <a:gd name="connsiteX1" fmla="*/ 426612 w 950376"/>
                <a:gd name="connsiteY1" fmla="*/ 16889 h 325448"/>
                <a:gd name="connsiteX2" fmla="*/ 892047 w 950376"/>
                <a:gd name="connsiteY2" fmla="*/ 31178 h 325448"/>
                <a:gd name="connsiteX3" fmla="*/ 902862 w 950376"/>
                <a:gd name="connsiteY3" fmla="*/ 243109 h 325448"/>
                <a:gd name="connsiteX4" fmla="*/ 474236 w 950376"/>
                <a:gd name="connsiteY4" fmla="*/ 302641 h 325448"/>
                <a:gd name="connsiteX5" fmla="*/ 101473 w 950376"/>
                <a:gd name="connsiteY5" fmla="*/ 316927 h 325448"/>
                <a:gd name="connsiteX6" fmla="*/ 21798 w 950376"/>
                <a:gd name="connsiteY6" fmla="*/ 57371 h 325448"/>
                <a:gd name="connsiteX0" fmla="*/ 21798 w 950376"/>
                <a:gd name="connsiteY0" fmla="*/ 61455 h 329532"/>
                <a:gd name="connsiteX1" fmla="*/ 426612 w 950376"/>
                <a:gd name="connsiteY1" fmla="*/ 20973 h 329532"/>
                <a:gd name="connsiteX2" fmla="*/ 892047 w 950376"/>
                <a:gd name="connsiteY2" fmla="*/ 35262 h 329532"/>
                <a:gd name="connsiteX3" fmla="*/ 902862 w 950376"/>
                <a:gd name="connsiteY3" fmla="*/ 247193 h 329532"/>
                <a:gd name="connsiteX4" fmla="*/ 474236 w 950376"/>
                <a:gd name="connsiteY4" fmla="*/ 306725 h 329532"/>
                <a:gd name="connsiteX5" fmla="*/ 101473 w 950376"/>
                <a:gd name="connsiteY5" fmla="*/ 321011 h 329532"/>
                <a:gd name="connsiteX6" fmla="*/ 21798 w 950376"/>
                <a:gd name="connsiteY6" fmla="*/ 61455 h 329532"/>
                <a:gd name="connsiteX0" fmla="*/ 21798 w 950376"/>
                <a:gd name="connsiteY0" fmla="*/ 61455 h 333720"/>
                <a:gd name="connsiteX1" fmla="*/ 426612 w 950376"/>
                <a:gd name="connsiteY1" fmla="*/ 20973 h 333720"/>
                <a:gd name="connsiteX2" fmla="*/ 892047 w 950376"/>
                <a:gd name="connsiteY2" fmla="*/ 35262 h 333720"/>
                <a:gd name="connsiteX3" fmla="*/ 902862 w 950376"/>
                <a:gd name="connsiteY3" fmla="*/ 247193 h 333720"/>
                <a:gd name="connsiteX4" fmla="*/ 474236 w 950376"/>
                <a:gd name="connsiteY4" fmla="*/ 321013 h 333720"/>
                <a:gd name="connsiteX5" fmla="*/ 101473 w 950376"/>
                <a:gd name="connsiteY5" fmla="*/ 321011 h 333720"/>
                <a:gd name="connsiteX6" fmla="*/ 21798 w 950376"/>
                <a:gd name="connsiteY6" fmla="*/ 61455 h 333720"/>
                <a:gd name="connsiteX0" fmla="*/ 21798 w 950376"/>
                <a:gd name="connsiteY0" fmla="*/ 61455 h 331008"/>
                <a:gd name="connsiteX1" fmla="*/ 426612 w 950376"/>
                <a:gd name="connsiteY1" fmla="*/ 20973 h 331008"/>
                <a:gd name="connsiteX2" fmla="*/ 892047 w 950376"/>
                <a:gd name="connsiteY2" fmla="*/ 35262 h 331008"/>
                <a:gd name="connsiteX3" fmla="*/ 902862 w 950376"/>
                <a:gd name="connsiteY3" fmla="*/ 247193 h 331008"/>
                <a:gd name="connsiteX4" fmla="*/ 474236 w 950376"/>
                <a:gd name="connsiteY4" fmla="*/ 321013 h 331008"/>
                <a:gd name="connsiteX5" fmla="*/ 101473 w 950376"/>
                <a:gd name="connsiteY5" fmla="*/ 321011 h 331008"/>
                <a:gd name="connsiteX6" fmla="*/ 21798 w 950376"/>
                <a:gd name="connsiteY6" fmla="*/ 61455 h 331008"/>
                <a:gd name="connsiteX0" fmla="*/ 21798 w 950376"/>
                <a:gd name="connsiteY0" fmla="*/ 62870 h 332423"/>
                <a:gd name="connsiteX1" fmla="*/ 426612 w 950376"/>
                <a:gd name="connsiteY1" fmla="*/ 22388 h 332423"/>
                <a:gd name="connsiteX2" fmla="*/ 892047 w 950376"/>
                <a:gd name="connsiteY2" fmla="*/ 36677 h 332423"/>
                <a:gd name="connsiteX3" fmla="*/ 902862 w 950376"/>
                <a:gd name="connsiteY3" fmla="*/ 248608 h 332423"/>
                <a:gd name="connsiteX4" fmla="*/ 474236 w 950376"/>
                <a:gd name="connsiteY4" fmla="*/ 322428 h 332423"/>
                <a:gd name="connsiteX5" fmla="*/ 101473 w 950376"/>
                <a:gd name="connsiteY5" fmla="*/ 322426 h 332423"/>
                <a:gd name="connsiteX6" fmla="*/ 21798 w 950376"/>
                <a:gd name="connsiteY6" fmla="*/ 62870 h 33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6" h="332423">
                  <a:moveTo>
                    <a:pt x="21798" y="62870"/>
                  </a:moveTo>
                  <a:cubicBezTo>
                    <a:pt x="75988" y="12864"/>
                    <a:pt x="291096" y="31516"/>
                    <a:pt x="426612" y="22388"/>
                  </a:cubicBezTo>
                  <a:cubicBezTo>
                    <a:pt x="562128" y="13260"/>
                    <a:pt x="822992" y="-30395"/>
                    <a:pt x="892047" y="36677"/>
                  </a:cubicBezTo>
                  <a:cubicBezTo>
                    <a:pt x="970628" y="70412"/>
                    <a:pt x="965353" y="194633"/>
                    <a:pt x="902862" y="248608"/>
                  </a:cubicBezTo>
                  <a:cubicBezTo>
                    <a:pt x="840371" y="302583"/>
                    <a:pt x="603038" y="319650"/>
                    <a:pt x="474236" y="322428"/>
                  </a:cubicBezTo>
                  <a:cubicBezTo>
                    <a:pt x="345434" y="325206"/>
                    <a:pt x="180848" y="343460"/>
                    <a:pt x="101473" y="322426"/>
                  </a:cubicBezTo>
                  <a:cubicBezTo>
                    <a:pt x="22098" y="301392"/>
                    <a:pt x="-32392" y="112876"/>
                    <a:pt x="21798" y="62870"/>
                  </a:cubicBezTo>
                  <a:close/>
                </a:path>
              </a:pathLst>
            </a:cu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pic>
        <p:nvPicPr>
          <p:cNvPr id="101" name="Picture 100"/>
          <p:cNvPicPr>
            <a:picLocks noChangeAspect="1"/>
          </p:cNvPicPr>
          <p:nvPr/>
        </p:nvPicPr>
        <p:blipFill rotWithShape="1">
          <a:blip r:embed="rId26"/>
          <a:srcRect l="36498" t="27400" r="35775" b="40567"/>
          <a:stretch/>
        </p:blipFill>
        <p:spPr>
          <a:xfrm>
            <a:off x="7996450" y="2490365"/>
            <a:ext cx="61040" cy="86518"/>
          </a:xfrm>
          <a:prstGeom prst="rect">
            <a:avLst/>
          </a:prstGeom>
        </p:spPr>
      </p:pic>
      <p:sp>
        <p:nvSpPr>
          <p:cNvPr id="3" name="TextBox 2"/>
          <p:cNvSpPr txBox="1"/>
          <p:nvPr/>
        </p:nvSpPr>
        <p:spPr>
          <a:xfrm>
            <a:off x="8014539" y="2381496"/>
            <a:ext cx="1201149" cy="276999"/>
          </a:xfrm>
          <a:prstGeom prst="rect">
            <a:avLst/>
          </a:prstGeom>
          <a:noFill/>
        </p:spPr>
        <p:txBody>
          <a:bodyPr wrap="square" rtlCol="0">
            <a:spAutoFit/>
          </a:bodyPr>
          <a:lstStyle/>
          <a:p>
            <a:pPr defTabSz="457200"/>
            <a:r>
              <a:rPr lang="en-US" sz="1200">
                <a:solidFill>
                  <a:prstClr val="black"/>
                </a:solidFill>
                <a:latin typeface="Calibri"/>
              </a:rPr>
              <a:t>6  7  5</a:t>
            </a:r>
          </a:p>
        </p:txBody>
      </p:sp>
      <p:cxnSp>
        <p:nvCxnSpPr>
          <p:cNvPr id="5" name="Straight Connector 4"/>
          <p:cNvCxnSpPr/>
          <p:nvPr/>
        </p:nvCxnSpPr>
        <p:spPr>
          <a:xfrm flipV="1">
            <a:off x="8085327" y="2490102"/>
            <a:ext cx="120351" cy="6441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rotWithShape="1">
          <a:blip r:embed="rId26"/>
          <a:srcRect l="36498" t="27400" r="35775" b="40567"/>
          <a:stretch/>
        </p:blipFill>
        <p:spPr>
          <a:xfrm>
            <a:off x="8179370" y="2484392"/>
            <a:ext cx="61040" cy="86518"/>
          </a:xfrm>
          <a:prstGeom prst="rect">
            <a:avLst/>
          </a:prstGeom>
        </p:spPr>
      </p:pic>
      <p:pic>
        <p:nvPicPr>
          <p:cNvPr id="103" name="Picture 102"/>
          <p:cNvPicPr>
            <a:picLocks noChangeAspect="1"/>
          </p:cNvPicPr>
          <p:nvPr/>
        </p:nvPicPr>
        <p:blipFill rotWithShape="1">
          <a:blip r:embed="rId26"/>
          <a:srcRect l="36498" t="27400" r="35775" b="40567"/>
          <a:stretch/>
        </p:blipFill>
        <p:spPr>
          <a:xfrm>
            <a:off x="10234778" y="3293689"/>
            <a:ext cx="1467146" cy="2079531"/>
          </a:xfrm>
          <a:prstGeom prst="rect">
            <a:avLst/>
          </a:prstGeom>
        </p:spPr>
      </p:pic>
      <p:sp>
        <p:nvSpPr>
          <p:cNvPr id="104" name="TextBox 103"/>
          <p:cNvSpPr txBox="1"/>
          <p:nvPr/>
        </p:nvSpPr>
        <p:spPr>
          <a:xfrm>
            <a:off x="8625208" y="3016976"/>
            <a:ext cx="2155785" cy="3770263"/>
          </a:xfrm>
          <a:prstGeom prst="rect">
            <a:avLst/>
          </a:prstGeom>
          <a:noFill/>
        </p:spPr>
        <p:txBody>
          <a:bodyPr wrap="square" rtlCol="0">
            <a:spAutoFit/>
          </a:bodyPr>
          <a:lstStyle/>
          <a:p>
            <a:pPr defTabSz="457200"/>
            <a:r>
              <a:rPr lang="en-US" sz="23900" dirty="0">
                <a:solidFill>
                  <a:prstClr val="black"/>
                </a:solidFill>
                <a:latin typeface="Calibri"/>
              </a:rPr>
              <a:t>6</a:t>
            </a:r>
          </a:p>
        </p:txBody>
      </p:sp>
      <p:cxnSp>
        <p:nvCxnSpPr>
          <p:cNvPr id="105" name="Straight Connector 104"/>
          <p:cNvCxnSpPr>
            <a:cxnSpLocks/>
          </p:cNvCxnSpPr>
          <p:nvPr/>
        </p:nvCxnSpPr>
        <p:spPr>
          <a:xfrm flipV="1">
            <a:off x="8654508" y="3971309"/>
            <a:ext cx="1600221" cy="1904482"/>
          </a:xfrm>
          <a:prstGeom prst="line">
            <a:avLst/>
          </a:prstGeom>
          <a:ln w="155575"/>
          <a:effectLst/>
        </p:spPr>
        <p:style>
          <a:lnRef idx="2">
            <a:schemeClr val="accent1"/>
          </a:lnRef>
          <a:fillRef idx="0">
            <a:schemeClr val="accent1"/>
          </a:fillRef>
          <a:effectRef idx="1">
            <a:schemeClr val="accent1"/>
          </a:effectRef>
          <a:fontRef idx="minor">
            <a:schemeClr val="tx1"/>
          </a:fontRef>
        </p:style>
      </p:cxnSp>
      <p:sp>
        <p:nvSpPr>
          <p:cNvPr id="4" name="Rectangle: Rounded Corners 3"/>
          <p:cNvSpPr/>
          <p:nvPr/>
        </p:nvSpPr>
        <p:spPr>
          <a:xfrm>
            <a:off x="372628" y="1208422"/>
            <a:ext cx="5979899" cy="1914193"/>
          </a:xfrm>
          <a:prstGeom prst="roundRect">
            <a:avLst/>
          </a:prstGeom>
          <a:solidFill>
            <a:schemeClr val="bg1"/>
          </a:solidFill>
          <a:ln w="38100">
            <a:solidFill>
              <a:srgbClr val="9D98B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Note</a:t>
            </a:r>
            <a:r>
              <a:rPr lang="en-US" dirty="0">
                <a:solidFill>
                  <a:prstClr val="black"/>
                </a:solidFill>
                <a:latin typeface="Calibri"/>
              </a:rPr>
              <a:t>: Scratch paper should not be used to keep track of meals being served to seated students at the table. If any corrections to a tables count must be made, make it on the </a:t>
            </a:r>
            <a:r>
              <a:rPr lang="en-US" dirty="0" err="1">
                <a:solidFill>
                  <a:prstClr val="black"/>
                </a:solidFill>
                <a:latin typeface="Calibri"/>
              </a:rPr>
              <a:t>aily</a:t>
            </a:r>
            <a:r>
              <a:rPr lang="en-US" dirty="0">
                <a:solidFill>
                  <a:prstClr val="black"/>
                </a:solidFill>
                <a:latin typeface="Calibri"/>
              </a:rPr>
              <a:t> meal record by crossing out and correcting the form.</a:t>
            </a:r>
          </a:p>
        </p:txBody>
      </p:sp>
    </p:spTree>
    <p:extLst>
      <p:ext uri="{BB962C8B-B14F-4D97-AF65-F5344CB8AC3E}">
        <p14:creationId xmlns:p14="http://schemas.microsoft.com/office/powerpoint/2010/main" val="128467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3.54167E-6 3.7037E-6 L 3.54167E-6 0.00023 " pathEditMode="relative" rAng="0" ptsTypes="AA">
                                      <p:cBhvr>
                                        <p:cTn id="10" dur="1000" fill="hold"/>
                                        <p:tgtEl>
                                          <p:spTgt spid="60"/>
                                        </p:tgtEl>
                                        <p:attrNameLst>
                                          <p:attrName>ppt_x</p:attrName>
                                          <p:attrName>ppt_y</p:attrName>
                                        </p:attrNameLst>
                                      </p:cBhvr>
                                      <p:rCtr x="0" y="0"/>
                                    </p:animMotion>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3.54167E-6 3.7037E-6 L 0.05924 0.00139 " pathEditMode="relative" rAng="0" ptsTypes="AA">
                                      <p:cBhvr>
                                        <p:cTn id="13" dur="1000" fill="hold"/>
                                        <p:tgtEl>
                                          <p:spTgt spid="60"/>
                                        </p:tgtEl>
                                        <p:attrNameLst>
                                          <p:attrName>ppt_x</p:attrName>
                                          <p:attrName>ppt_y</p:attrName>
                                        </p:attrNameLst>
                                      </p:cBhvr>
                                      <p:rCtr x="2956" y="69"/>
                                    </p:animMotion>
                                  </p:childTnLst>
                                </p:cTn>
                              </p:par>
                              <p:par>
                                <p:cTn id="14" presetID="22" presetClass="entr" presetSubtype="8"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0.05924 0.00139 L 3.54167E-6 3.7037E-6 " pathEditMode="relative" rAng="0" ptsTypes="AA">
                                      <p:cBhvr>
                                        <p:cTn id="19" dur="3500" fill="hold"/>
                                        <p:tgtEl>
                                          <p:spTgt spid="60"/>
                                        </p:tgtEl>
                                        <p:attrNameLst>
                                          <p:attrName>ppt_x</p:attrName>
                                          <p:attrName>ppt_y</p:attrName>
                                        </p:attrNameLst>
                                      </p:cBhvr>
                                      <p:rCtr x="-2969" y="-69"/>
                                    </p:animMotion>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22" presetClass="entr" presetSubtype="8" fill="hold" nodeType="withEffect">
                                  <p:stCondLst>
                                    <p:cond delay="15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600"/>
                                        <p:tgtEl>
                                          <p:spTgt spid="5"/>
                                        </p:tgtEl>
                                      </p:cBhvr>
                                    </p:animEffect>
                                  </p:childTnLst>
                                </p:cTn>
                              </p:par>
                              <p:par>
                                <p:cTn id="25" presetID="22" presetClass="entr" presetSubtype="8" fill="hold" grpId="0" nodeType="withEffect">
                                  <p:stCondLst>
                                    <p:cond delay="1400"/>
                                  </p:stCondLst>
                                  <p:childTnLst>
                                    <p:set>
                                      <p:cBhvr>
                                        <p:cTn id="26" dur="1" fill="hold">
                                          <p:stCondLst>
                                            <p:cond delay="0"/>
                                          </p:stCondLst>
                                        </p:cTn>
                                        <p:tgtEl>
                                          <p:spTgt spid="104"/>
                                        </p:tgtEl>
                                        <p:attrNameLst>
                                          <p:attrName>style.visibility</p:attrName>
                                        </p:attrNameLst>
                                      </p:cBhvr>
                                      <p:to>
                                        <p:strVal val="visible"/>
                                      </p:to>
                                    </p:set>
                                    <p:animEffect transition="in" filter="wipe(left)">
                                      <p:cBhvr>
                                        <p:cTn id="27" dur="500"/>
                                        <p:tgtEl>
                                          <p:spTgt spid="104"/>
                                        </p:tgtEl>
                                      </p:cBhvr>
                                    </p:animEffect>
                                  </p:childTnLst>
                                </p:cTn>
                              </p:par>
                              <p:par>
                                <p:cTn id="28" presetID="22" presetClass="entr" presetSubtype="8" fill="hold" nodeType="withEffect">
                                  <p:stCondLst>
                                    <p:cond delay="140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par>
                                <p:cTn id="31" presetID="22" presetClass="entr" presetSubtype="8" fill="hold" nodeType="withEffect">
                                  <p:stCondLst>
                                    <p:cond delay="2500"/>
                                  </p:stCondLst>
                                  <p:childTnLst>
                                    <p:set>
                                      <p:cBhvr>
                                        <p:cTn id="32" dur="1" fill="hold">
                                          <p:stCondLst>
                                            <p:cond delay="0"/>
                                          </p:stCondLst>
                                        </p:cTn>
                                        <p:tgtEl>
                                          <p:spTgt spid="102"/>
                                        </p:tgtEl>
                                        <p:attrNameLst>
                                          <p:attrName>style.visibility</p:attrName>
                                        </p:attrNameLst>
                                      </p:cBhvr>
                                      <p:to>
                                        <p:strVal val="visible"/>
                                      </p:to>
                                    </p:set>
                                    <p:animEffect transition="in" filter="wipe(left)">
                                      <p:cBhvr>
                                        <p:cTn id="33" dur="500"/>
                                        <p:tgtEl>
                                          <p:spTgt spid="102"/>
                                        </p:tgtEl>
                                      </p:cBhvr>
                                    </p:animEffect>
                                  </p:childTnLst>
                                </p:cTn>
                              </p:par>
                              <p:par>
                                <p:cTn id="34" presetID="22" presetClass="entr" presetSubtype="8" fill="hold" nodeType="withEffect">
                                  <p:stCondLst>
                                    <p:cond delay="2500"/>
                                  </p:stCondLst>
                                  <p:childTnLst>
                                    <p:set>
                                      <p:cBhvr>
                                        <p:cTn id="35" dur="1" fill="hold">
                                          <p:stCondLst>
                                            <p:cond delay="0"/>
                                          </p:stCondLst>
                                        </p:cTn>
                                        <p:tgtEl>
                                          <p:spTgt spid="103"/>
                                        </p:tgtEl>
                                        <p:attrNameLst>
                                          <p:attrName>style.visibility</p:attrName>
                                        </p:attrNameLst>
                                      </p:cBhvr>
                                      <p:to>
                                        <p:strVal val="visible"/>
                                      </p:to>
                                    </p:set>
                                    <p:animEffect transition="in" filter="wipe(left)">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4"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EE2CA"/>
        </a:solidFill>
        <a:effectLst/>
      </p:bgPr>
    </p:bg>
    <p:spTree>
      <p:nvGrpSpPr>
        <p:cNvPr id="1" name=""/>
        <p:cNvGrpSpPr/>
        <p:nvPr/>
      </p:nvGrpSpPr>
      <p:grpSpPr>
        <a:xfrm>
          <a:off x="0" y="0"/>
          <a:ext cx="0" cy="0"/>
          <a:chOff x="0" y="0"/>
          <a:chExt cx="0" cy="0"/>
        </a:xfrm>
      </p:grpSpPr>
      <p:pic>
        <p:nvPicPr>
          <p:cNvPr id="10" name="Picture 8" descr="Download Colorful Kindergarten or Elementary School Classroom with Desks  and Toys Illustration for free">
            <a:extLst>
              <a:ext uri="{FF2B5EF4-FFF2-40B4-BE49-F238E27FC236}">
                <a16:creationId xmlns:a16="http://schemas.microsoft.com/office/drawing/2014/main" id="{9AD44789-D4DA-ACFF-2537-C02E2F4CF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4"/>
          <a:stretch>
            <a:fillRect/>
          </a:stretch>
        </p:blipFill>
        <p:spPr>
          <a:xfrm>
            <a:off x="11219180" y="1435893"/>
            <a:ext cx="795018" cy="615014"/>
          </a:xfrm>
          <a:prstGeom prst="rect">
            <a:avLst/>
          </a:prstGeom>
        </p:spPr>
      </p:pic>
      <p:pic>
        <p:nvPicPr>
          <p:cNvPr id="93" name="Picture 92"/>
          <p:cNvPicPr>
            <a:picLocks noChangeAspect="1"/>
          </p:cNvPicPr>
          <p:nvPr/>
        </p:nvPicPr>
        <p:blipFill>
          <a:blip r:embed="rId5"/>
          <a:stretch>
            <a:fillRect/>
          </a:stretch>
        </p:blipFill>
        <p:spPr>
          <a:xfrm>
            <a:off x="11180248" y="2321205"/>
            <a:ext cx="824493" cy="638670"/>
          </a:xfrm>
          <a:prstGeom prst="rect">
            <a:avLst/>
          </a:prstGeom>
        </p:spPr>
      </p:pic>
      <p:pic>
        <p:nvPicPr>
          <p:cNvPr id="126" name="Picture 125"/>
          <p:cNvPicPr>
            <a:picLocks noChangeAspect="1"/>
          </p:cNvPicPr>
          <p:nvPr/>
        </p:nvPicPr>
        <p:blipFill>
          <a:blip r:embed="rId6"/>
          <a:stretch>
            <a:fillRect/>
          </a:stretch>
        </p:blipFill>
        <p:spPr>
          <a:xfrm>
            <a:off x="5870044" y="4221336"/>
            <a:ext cx="960268" cy="1338079"/>
          </a:xfrm>
          <a:prstGeom prst="rect">
            <a:avLst/>
          </a:prstGeom>
        </p:spPr>
      </p:pic>
      <p:pic>
        <p:nvPicPr>
          <p:cNvPr id="95" name="Picture 94"/>
          <p:cNvPicPr>
            <a:picLocks noChangeAspect="1"/>
          </p:cNvPicPr>
          <p:nvPr/>
        </p:nvPicPr>
        <p:blipFill>
          <a:blip r:embed="rId7"/>
          <a:stretch>
            <a:fillRect/>
          </a:stretch>
        </p:blipFill>
        <p:spPr>
          <a:xfrm>
            <a:off x="3414805" y="4458203"/>
            <a:ext cx="814861" cy="1296177"/>
          </a:xfrm>
          <a:prstGeom prst="rect">
            <a:avLst/>
          </a:prstGeom>
        </p:spPr>
      </p:pic>
      <p:pic>
        <p:nvPicPr>
          <p:cNvPr id="127" name="Picture 126"/>
          <p:cNvPicPr>
            <a:picLocks noChangeAspect="1"/>
          </p:cNvPicPr>
          <p:nvPr/>
        </p:nvPicPr>
        <p:blipFill>
          <a:blip r:embed="rId8"/>
          <a:stretch>
            <a:fillRect/>
          </a:stretch>
        </p:blipFill>
        <p:spPr>
          <a:xfrm>
            <a:off x="2808363" y="4845728"/>
            <a:ext cx="970864" cy="1547315"/>
          </a:xfrm>
          <a:prstGeom prst="rect">
            <a:avLst/>
          </a:prstGeom>
        </p:spPr>
      </p:pic>
      <p:pic>
        <p:nvPicPr>
          <p:cNvPr id="1029" name="Picture 1028"/>
          <p:cNvPicPr>
            <a:picLocks noChangeAspect="1"/>
          </p:cNvPicPr>
          <p:nvPr/>
        </p:nvPicPr>
        <p:blipFill>
          <a:blip r:embed="rId9"/>
          <a:stretch>
            <a:fillRect/>
          </a:stretch>
        </p:blipFill>
        <p:spPr>
          <a:xfrm>
            <a:off x="6933489" y="4466006"/>
            <a:ext cx="988239" cy="1698534"/>
          </a:xfrm>
          <a:prstGeom prst="rect">
            <a:avLst/>
          </a:prstGeom>
        </p:spPr>
      </p:pic>
      <p:pic>
        <p:nvPicPr>
          <p:cNvPr id="2" name="Picture 1"/>
          <p:cNvPicPr>
            <a:picLocks noChangeAspect="1"/>
          </p:cNvPicPr>
          <p:nvPr/>
        </p:nvPicPr>
        <p:blipFill rotWithShape="1">
          <a:blip r:embed="rId10"/>
          <a:srcRect b="22240"/>
          <a:stretch/>
        </p:blipFill>
        <p:spPr>
          <a:xfrm>
            <a:off x="4652332" y="3735384"/>
            <a:ext cx="930114" cy="1796581"/>
          </a:xfrm>
          <a:prstGeom prst="rect">
            <a:avLst/>
          </a:prstGeom>
        </p:spPr>
      </p:pic>
      <p:pic>
        <p:nvPicPr>
          <p:cNvPr id="36" name="Picture 35"/>
          <p:cNvPicPr>
            <a:picLocks noChangeAspect="1"/>
          </p:cNvPicPr>
          <p:nvPr/>
        </p:nvPicPr>
        <p:blipFill>
          <a:blip r:embed="rId11"/>
          <a:stretch>
            <a:fillRect/>
          </a:stretch>
        </p:blipFill>
        <p:spPr>
          <a:xfrm>
            <a:off x="3161079" y="5062975"/>
            <a:ext cx="5226392" cy="2215991"/>
          </a:xfrm>
          <a:prstGeom prst="rect">
            <a:avLst/>
          </a:prstGeom>
        </p:spPr>
      </p:pic>
      <p:grpSp>
        <p:nvGrpSpPr>
          <p:cNvPr id="1036" name="Group 1035"/>
          <p:cNvGrpSpPr/>
          <p:nvPr/>
        </p:nvGrpSpPr>
        <p:grpSpPr>
          <a:xfrm>
            <a:off x="213599" y="3644081"/>
            <a:ext cx="2403774" cy="2907350"/>
            <a:chOff x="-222075" y="1515060"/>
            <a:chExt cx="1726377" cy="1907225"/>
          </a:xfrm>
        </p:grpSpPr>
        <p:pic>
          <p:nvPicPr>
            <p:cNvPr id="1030" name="Picture 1029"/>
            <p:cNvPicPr>
              <a:picLocks noChangeAspect="1"/>
            </p:cNvPicPr>
            <p:nvPr/>
          </p:nvPicPr>
          <p:blipFill>
            <a:blip r:embed="rId12"/>
            <a:stretch>
              <a:fillRect/>
            </a:stretch>
          </p:blipFill>
          <p:spPr>
            <a:xfrm>
              <a:off x="-222075" y="1515060"/>
              <a:ext cx="591363" cy="1816765"/>
            </a:xfrm>
            <a:prstGeom prst="rect">
              <a:avLst/>
            </a:prstGeom>
          </p:spPr>
        </p:pic>
        <p:pic>
          <p:nvPicPr>
            <p:cNvPr id="1034" name="Picture 1033"/>
            <p:cNvPicPr>
              <a:picLocks noChangeAspect="1"/>
            </p:cNvPicPr>
            <p:nvPr/>
          </p:nvPicPr>
          <p:blipFill>
            <a:blip r:embed="rId13"/>
            <a:stretch>
              <a:fillRect/>
            </a:stretch>
          </p:blipFill>
          <p:spPr>
            <a:xfrm>
              <a:off x="66854" y="2281929"/>
              <a:ext cx="1437448" cy="1140356"/>
            </a:xfrm>
            <a:prstGeom prst="rect">
              <a:avLst/>
            </a:prstGeom>
          </p:spPr>
        </p:pic>
      </p:grpSp>
      <p:pic>
        <p:nvPicPr>
          <p:cNvPr id="33" name="Picture 2" descr="Image result for clock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590289" y="294133"/>
            <a:ext cx="836021" cy="8141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845344" y="638273"/>
            <a:ext cx="336000" cy="118759"/>
            <a:chOff x="8572500" y="4079960"/>
            <a:chExt cx="1490686" cy="526880"/>
          </a:xfrm>
        </p:grpSpPr>
        <p:cxnSp>
          <p:nvCxnSpPr>
            <p:cNvPr id="35" name="Straight Connector 34"/>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38" name="Group 37"/>
          <p:cNvGrpSpPr/>
          <p:nvPr/>
        </p:nvGrpSpPr>
        <p:grpSpPr>
          <a:xfrm rot="17284055">
            <a:off x="784049" y="621097"/>
            <a:ext cx="462664" cy="153110"/>
            <a:chOff x="8572500" y="4079960"/>
            <a:chExt cx="1490686" cy="526880"/>
          </a:xfrm>
        </p:grpSpPr>
        <p:cxnSp>
          <p:nvCxnSpPr>
            <p:cNvPr id="39" name="Straight Connector 38"/>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pic>
        <p:nvPicPr>
          <p:cNvPr id="41"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874849" y="4912664"/>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970650" y="546009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6524083" y="5154877"/>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064103" y="5629419"/>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4038666" y="5498160"/>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885430" y="489962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298179" y="5241078"/>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7"/>
          <a:stretch>
            <a:fillRect/>
          </a:stretch>
        </p:blipFill>
        <p:spPr>
          <a:xfrm>
            <a:off x="3795199" y="4960809"/>
            <a:ext cx="471956" cy="419997"/>
          </a:xfrm>
          <a:prstGeom prst="rect">
            <a:avLst/>
          </a:prstGeom>
        </p:spPr>
      </p:pic>
      <p:pic>
        <p:nvPicPr>
          <p:cNvPr id="52" name="Picture 51"/>
          <p:cNvPicPr>
            <a:picLocks noChangeAspect="1"/>
          </p:cNvPicPr>
          <p:nvPr/>
        </p:nvPicPr>
        <p:blipFill>
          <a:blip r:embed="rId17"/>
          <a:stretch>
            <a:fillRect/>
          </a:stretch>
        </p:blipFill>
        <p:spPr>
          <a:xfrm>
            <a:off x="5135737" y="5761849"/>
            <a:ext cx="471956" cy="419997"/>
          </a:xfrm>
          <a:prstGeom prst="rect">
            <a:avLst/>
          </a:prstGeom>
        </p:spPr>
      </p:pic>
      <p:pic>
        <p:nvPicPr>
          <p:cNvPr id="53" name="Picture 52"/>
          <p:cNvPicPr>
            <a:picLocks noChangeAspect="1"/>
          </p:cNvPicPr>
          <p:nvPr/>
        </p:nvPicPr>
        <p:blipFill>
          <a:blip r:embed="rId17"/>
          <a:stretch>
            <a:fillRect/>
          </a:stretch>
        </p:blipFill>
        <p:spPr>
          <a:xfrm>
            <a:off x="5776110" y="4945401"/>
            <a:ext cx="471956" cy="419997"/>
          </a:xfrm>
          <a:prstGeom prst="rect">
            <a:avLst/>
          </a:prstGeom>
        </p:spPr>
      </p:pic>
      <p:pic>
        <p:nvPicPr>
          <p:cNvPr id="54" name="Picture 53"/>
          <p:cNvPicPr>
            <a:picLocks noChangeAspect="1"/>
          </p:cNvPicPr>
          <p:nvPr/>
        </p:nvPicPr>
        <p:blipFill>
          <a:blip r:embed="rId17"/>
          <a:stretch>
            <a:fillRect/>
          </a:stretch>
        </p:blipFill>
        <p:spPr>
          <a:xfrm>
            <a:off x="6457602" y="5223223"/>
            <a:ext cx="471956" cy="419997"/>
          </a:xfrm>
          <a:prstGeom prst="rect">
            <a:avLst/>
          </a:prstGeom>
        </p:spPr>
      </p:pic>
      <p:pic>
        <p:nvPicPr>
          <p:cNvPr id="55" name="Picture 54"/>
          <p:cNvPicPr>
            <a:picLocks noChangeAspect="1"/>
          </p:cNvPicPr>
          <p:nvPr/>
        </p:nvPicPr>
        <p:blipFill>
          <a:blip r:embed="rId17"/>
          <a:stretch>
            <a:fillRect/>
          </a:stretch>
        </p:blipFill>
        <p:spPr>
          <a:xfrm>
            <a:off x="6058369" y="5601778"/>
            <a:ext cx="471956" cy="419997"/>
          </a:xfrm>
          <a:prstGeom prst="rect">
            <a:avLst/>
          </a:prstGeom>
        </p:spPr>
      </p:pic>
      <p:pic>
        <p:nvPicPr>
          <p:cNvPr id="56" name="Picture 55"/>
          <p:cNvPicPr>
            <a:picLocks noChangeAspect="1"/>
          </p:cNvPicPr>
          <p:nvPr/>
        </p:nvPicPr>
        <p:blipFill>
          <a:blip r:embed="rId17"/>
          <a:stretch>
            <a:fillRect/>
          </a:stretch>
        </p:blipFill>
        <p:spPr>
          <a:xfrm>
            <a:off x="4004565" y="5519757"/>
            <a:ext cx="471956" cy="419997"/>
          </a:xfrm>
          <a:prstGeom prst="rect">
            <a:avLst/>
          </a:prstGeom>
        </p:spPr>
      </p:pic>
      <p:pic>
        <p:nvPicPr>
          <p:cNvPr id="58" name="Picture 57"/>
          <p:cNvPicPr>
            <a:picLocks noChangeAspect="1"/>
          </p:cNvPicPr>
          <p:nvPr/>
        </p:nvPicPr>
        <p:blipFill>
          <a:blip r:embed="rId17"/>
          <a:stretch>
            <a:fillRect/>
          </a:stretch>
        </p:blipFill>
        <p:spPr>
          <a:xfrm>
            <a:off x="3322853" y="5275689"/>
            <a:ext cx="471956" cy="419997"/>
          </a:xfrm>
          <a:prstGeom prst="rect">
            <a:avLst/>
          </a:prstGeom>
        </p:spPr>
      </p:pic>
      <p:pic>
        <p:nvPicPr>
          <p:cNvPr id="61" name="Picture 60"/>
          <p:cNvPicPr>
            <a:picLocks noChangeAspect="1"/>
          </p:cNvPicPr>
          <p:nvPr/>
        </p:nvPicPr>
        <p:blipFill>
          <a:blip r:embed="rId18"/>
          <a:stretch>
            <a:fillRect/>
          </a:stretch>
        </p:blipFill>
        <p:spPr>
          <a:xfrm rot="20573151">
            <a:off x="4128844" y="4922585"/>
            <a:ext cx="365742" cy="453849"/>
          </a:xfrm>
          <a:prstGeom prst="rect">
            <a:avLst/>
          </a:prstGeom>
        </p:spPr>
      </p:pic>
      <p:pic>
        <p:nvPicPr>
          <p:cNvPr id="62" name="Picture 61"/>
          <p:cNvPicPr>
            <a:picLocks noChangeAspect="1"/>
          </p:cNvPicPr>
          <p:nvPr/>
        </p:nvPicPr>
        <p:blipFill>
          <a:blip r:embed="rId18"/>
          <a:stretch>
            <a:fillRect/>
          </a:stretch>
        </p:blipFill>
        <p:spPr>
          <a:xfrm rot="20573151">
            <a:off x="6044395" y="4885303"/>
            <a:ext cx="365742" cy="453849"/>
          </a:xfrm>
          <a:prstGeom prst="rect">
            <a:avLst/>
          </a:prstGeom>
        </p:spPr>
      </p:pic>
      <p:pic>
        <p:nvPicPr>
          <p:cNvPr id="63" name="Picture 62"/>
          <p:cNvPicPr>
            <a:picLocks noChangeAspect="1"/>
          </p:cNvPicPr>
          <p:nvPr/>
        </p:nvPicPr>
        <p:blipFill>
          <a:blip r:embed="rId18"/>
          <a:stretch>
            <a:fillRect/>
          </a:stretch>
        </p:blipFill>
        <p:spPr>
          <a:xfrm rot="20573151">
            <a:off x="6584037" y="5141523"/>
            <a:ext cx="365742" cy="453849"/>
          </a:xfrm>
          <a:prstGeom prst="rect">
            <a:avLst/>
          </a:prstGeom>
        </p:spPr>
      </p:pic>
      <p:pic>
        <p:nvPicPr>
          <p:cNvPr id="64" name="Picture 63"/>
          <p:cNvPicPr>
            <a:picLocks noChangeAspect="1"/>
          </p:cNvPicPr>
          <p:nvPr/>
        </p:nvPicPr>
        <p:blipFill>
          <a:blip r:embed="rId18"/>
          <a:stretch>
            <a:fillRect/>
          </a:stretch>
        </p:blipFill>
        <p:spPr>
          <a:xfrm rot="20573151">
            <a:off x="6142095" y="5459437"/>
            <a:ext cx="365742" cy="453849"/>
          </a:xfrm>
          <a:prstGeom prst="rect">
            <a:avLst/>
          </a:prstGeom>
        </p:spPr>
      </p:pic>
      <p:pic>
        <p:nvPicPr>
          <p:cNvPr id="65" name="Picture 64"/>
          <p:cNvPicPr>
            <a:picLocks noChangeAspect="1"/>
          </p:cNvPicPr>
          <p:nvPr/>
        </p:nvPicPr>
        <p:blipFill>
          <a:blip r:embed="rId18"/>
          <a:stretch>
            <a:fillRect/>
          </a:stretch>
        </p:blipFill>
        <p:spPr>
          <a:xfrm rot="20573151">
            <a:off x="4942024" y="5648867"/>
            <a:ext cx="365742" cy="453849"/>
          </a:xfrm>
          <a:prstGeom prst="rect">
            <a:avLst/>
          </a:prstGeom>
        </p:spPr>
      </p:pic>
      <p:pic>
        <p:nvPicPr>
          <p:cNvPr id="66" name="Picture 65"/>
          <p:cNvPicPr>
            <a:picLocks noChangeAspect="1"/>
          </p:cNvPicPr>
          <p:nvPr/>
        </p:nvPicPr>
        <p:blipFill>
          <a:blip r:embed="rId18"/>
          <a:stretch>
            <a:fillRect/>
          </a:stretch>
        </p:blipFill>
        <p:spPr>
          <a:xfrm rot="20573151">
            <a:off x="4244907" y="5531899"/>
            <a:ext cx="365742" cy="453849"/>
          </a:xfrm>
          <a:prstGeom prst="rect">
            <a:avLst/>
          </a:prstGeom>
        </p:spPr>
      </p:pic>
      <p:pic>
        <p:nvPicPr>
          <p:cNvPr id="67" name="Picture 66"/>
          <p:cNvPicPr>
            <a:picLocks noChangeAspect="1"/>
          </p:cNvPicPr>
          <p:nvPr/>
        </p:nvPicPr>
        <p:blipFill>
          <a:blip r:embed="rId18"/>
          <a:stretch>
            <a:fillRect/>
          </a:stretch>
        </p:blipFill>
        <p:spPr>
          <a:xfrm rot="20573151">
            <a:off x="3493670" y="5228139"/>
            <a:ext cx="365742" cy="453849"/>
          </a:xfrm>
          <a:prstGeom prst="rect">
            <a:avLst/>
          </a:prstGeom>
        </p:spPr>
      </p:pic>
      <p:pic>
        <p:nvPicPr>
          <p:cNvPr id="68" name="Picture 67"/>
          <p:cNvPicPr>
            <a:picLocks noChangeAspect="1"/>
          </p:cNvPicPr>
          <p:nvPr/>
        </p:nvPicPr>
        <p:blipFill>
          <a:blip r:embed="rId19"/>
          <a:stretch>
            <a:fillRect/>
          </a:stretch>
        </p:blipFill>
        <p:spPr>
          <a:xfrm>
            <a:off x="3264563" y="5385877"/>
            <a:ext cx="938984" cy="310244"/>
          </a:xfrm>
          <a:prstGeom prst="rect">
            <a:avLst/>
          </a:prstGeom>
        </p:spPr>
      </p:pic>
      <p:pic>
        <p:nvPicPr>
          <p:cNvPr id="69" name="Picture 68"/>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264563" y="5368901"/>
            <a:ext cx="938984" cy="310244"/>
          </a:xfrm>
          <a:prstGeom prst="rect">
            <a:avLst/>
          </a:prstGeom>
        </p:spPr>
      </p:pic>
      <p:pic>
        <p:nvPicPr>
          <p:cNvPr id="71" name="Picture 70"/>
          <p:cNvPicPr>
            <a:picLocks noChangeAspect="1"/>
          </p:cNvPicPr>
          <p:nvPr/>
        </p:nvPicPr>
        <p:blipFill>
          <a:blip r:embed="rId19"/>
          <a:stretch>
            <a:fillRect/>
          </a:stretch>
        </p:blipFill>
        <p:spPr>
          <a:xfrm>
            <a:off x="3725240" y="5079952"/>
            <a:ext cx="938984" cy="310244"/>
          </a:xfrm>
          <a:prstGeom prst="rect">
            <a:avLst/>
          </a:prstGeom>
        </p:spPr>
      </p:pic>
      <p:pic>
        <p:nvPicPr>
          <p:cNvPr id="72" name="Picture 7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25240" y="5062976"/>
            <a:ext cx="938984" cy="310244"/>
          </a:xfrm>
          <a:prstGeom prst="rect">
            <a:avLst/>
          </a:prstGeom>
        </p:spPr>
      </p:pic>
      <p:pic>
        <p:nvPicPr>
          <p:cNvPr id="73" name="Picture 72"/>
          <p:cNvPicPr>
            <a:picLocks noChangeAspect="1"/>
          </p:cNvPicPr>
          <p:nvPr/>
        </p:nvPicPr>
        <p:blipFill>
          <a:blip r:embed="rId19"/>
          <a:stretch>
            <a:fillRect/>
          </a:stretch>
        </p:blipFill>
        <p:spPr>
          <a:xfrm>
            <a:off x="3831303" y="5728915"/>
            <a:ext cx="938984" cy="310244"/>
          </a:xfrm>
          <a:prstGeom prst="rect">
            <a:avLst/>
          </a:prstGeom>
        </p:spPr>
      </p:pic>
      <p:pic>
        <p:nvPicPr>
          <p:cNvPr id="74" name="Picture 73"/>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31303" y="5711939"/>
            <a:ext cx="938984" cy="310244"/>
          </a:xfrm>
          <a:prstGeom prst="rect">
            <a:avLst/>
          </a:prstGeom>
        </p:spPr>
      </p:pic>
      <p:pic>
        <p:nvPicPr>
          <p:cNvPr id="1024" name="Picture 1023"/>
          <p:cNvPicPr>
            <a:picLocks noChangeAspect="1"/>
          </p:cNvPicPr>
          <p:nvPr/>
        </p:nvPicPr>
        <p:blipFill>
          <a:blip r:embed="rId22"/>
          <a:stretch>
            <a:fillRect/>
          </a:stretch>
        </p:blipFill>
        <p:spPr>
          <a:xfrm>
            <a:off x="3698037" y="5456609"/>
            <a:ext cx="868598" cy="1488379"/>
          </a:xfrm>
          <a:prstGeom prst="rect">
            <a:avLst/>
          </a:prstGeom>
        </p:spPr>
      </p:pic>
      <p:pic>
        <p:nvPicPr>
          <p:cNvPr id="75" name="Picture 74"/>
          <p:cNvPicPr>
            <a:picLocks noChangeAspect="1"/>
          </p:cNvPicPr>
          <p:nvPr/>
        </p:nvPicPr>
        <p:blipFill>
          <a:blip r:embed="rId19"/>
          <a:stretch>
            <a:fillRect/>
          </a:stretch>
        </p:blipFill>
        <p:spPr>
          <a:xfrm>
            <a:off x="4918093" y="5851406"/>
            <a:ext cx="938984" cy="310244"/>
          </a:xfrm>
          <a:prstGeom prst="rect">
            <a:avLst/>
          </a:prstGeom>
        </p:spPr>
      </p:pic>
      <p:pic>
        <p:nvPicPr>
          <p:cNvPr id="76" name="Picture 75"/>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18093" y="5834430"/>
            <a:ext cx="938984" cy="310244"/>
          </a:xfrm>
          <a:prstGeom prst="rect">
            <a:avLst/>
          </a:prstGeom>
        </p:spPr>
      </p:pic>
      <p:pic>
        <p:nvPicPr>
          <p:cNvPr id="1031" name="Picture 1030"/>
          <p:cNvPicPr>
            <a:picLocks noChangeAspect="1"/>
          </p:cNvPicPr>
          <p:nvPr/>
        </p:nvPicPr>
        <p:blipFill>
          <a:blip r:embed="rId23"/>
          <a:stretch>
            <a:fillRect/>
          </a:stretch>
        </p:blipFill>
        <p:spPr>
          <a:xfrm>
            <a:off x="4879018" y="5395799"/>
            <a:ext cx="897293" cy="1523530"/>
          </a:xfrm>
          <a:prstGeom prst="rect">
            <a:avLst/>
          </a:prstGeom>
        </p:spPr>
      </p:pic>
      <p:pic>
        <p:nvPicPr>
          <p:cNvPr id="77" name="Picture 76"/>
          <p:cNvPicPr>
            <a:picLocks noChangeAspect="1"/>
          </p:cNvPicPr>
          <p:nvPr/>
        </p:nvPicPr>
        <p:blipFill>
          <a:blip r:embed="rId19"/>
          <a:stretch>
            <a:fillRect/>
          </a:stretch>
        </p:blipFill>
        <p:spPr>
          <a:xfrm>
            <a:off x="6063813" y="5677744"/>
            <a:ext cx="938984" cy="310244"/>
          </a:xfrm>
          <a:prstGeom prst="rect">
            <a:avLst/>
          </a:prstGeom>
        </p:spPr>
      </p:pic>
      <p:pic>
        <p:nvPicPr>
          <p:cNvPr id="78" name="Picture 77"/>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063813" y="5660768"/>
            <a:ext cx="938984" cy="310244"/>
          </a:xfrm>
          <a:prstGeom prst="rect">
            <a:avLst/>
          </a:prstGeom>
        </p:spPr>
      </p:pic>
      <p:pic>
        <p:nvPicPr>
          <p:cNvPr id="79" name="Picture 78"/>
          <p:cNvPicPr>
            <a:picLocks noChangeAspect="1"/>
          </p:cNvPicPr>
          <p:nvPr/>
        </p:nvPicPr>
        <p:blipFill>
          <a:blip r:embed="rId19"/>
          <a:stretch>
            <a:fillRect/>
          </a:stretch>
        </p:blipFill>
        <p:spPr>
          <a:xfrm>
            <a:off x="6454145" y="5338504"/>
            <a:ext cx="938984" cy="310244"/>
          </a:xfrm>
          <a:prstGeom prst="rect">
            <a:avLst/>
          </a:prstGeom>
        </p:spPr>
      </p:pic>
      <p:pic>
        <p:nvPicPr>
          <p:cNvPr id="80" name="Picture 79"/>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454145" y="5321528"/>
            <a:ext cx="938984" cy="310244"/>
          </a:xfrm>
          <a:prstGeom prst="rect">
            <a:avLst/>
          </a:prstGeom>
        </p:spPr>
      </p:pic>
      <p:pic>
        <p:nvPicPr>
          <p:cNvPr id="1027" name="Picture 1026"/>
          <p:cNvPicPr>
            <a:picLocks noChangeAspect="1"/>
          </p:cNvPicPr>
          <p:nvPr/>
        </p:nvPicPr>
        <p:blipFill>
          <a:blip r:embed="rId24"/>
          <a:stretch>
            <a:fillRect/>
          </a:stretch>
        </p:blipFill>
        <p:spPr>
          <a:xfrm>
            <a:off x="6176280" y="5335264"/>
            <a:ext cx="906200" cy="1552814"/>
          </a:xfrm>
          <a:prstGeom prst="rect">
            <a:avLst/>
          </a:prstGeom>
        </p:spPr>
      </p:pic>
      <p:pic>
        <p:nvPicPr>
          <p:cNvPr id="81" name="Picture 80"/>
          <p:cNvPicPr>
            <a:picLocks noChangeAspect="1"/>
          </p:cNvPicPr>
          <p:nvPr/>
        </p:nvPicPr>
        <p:blipFill>
          <a:blip r:embed="rId19"/>
          <a:stretch>
            <a:fillRect/>
          </a:stretch>
        </p:blipFill>
        <p:spPr>
          <a:xfrm>
            <a:off x="5712683" y="5100390"/>
            <a:ext cx="938984" cy="310244"/>
          </a:xfrm>
          <a:prstGeom prst="rect">
            <a:avLst/>
          </a:prstGeom>
        </p:spPr>
      </p:pic>
      <p:pic>
        <p:nvPicPr>
          <p:cNvPr id="82" name="Picture 8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12683" y="5083414"/>
            <a:ext cx="938984" cy="310244"/>
          </a:xfrm>
          <a:prstGeom prst="rect">
            <a:avLst/>
          </a:prstGeom>
        </p:spPr>
      </p:pic>
      <p:pic>
        <p:nvPicPr>
          <p:cNvPr id="59" name="Picture 58"/>
          <p:cNvPicPr>
            <a:picLocks noChangeAspect="1"/>
          </p:cNvPicPr>
          <p:nvPr/>
        </p:nvPicPr>
        <p:blipFill>
          <a:blip r:embed="rId25"/>
          <a:stretch>
            <a:fillRect/>
          </a:stretch>
        </p:blipFill>
        <p:spPr>
          <a:xfrm>
            <a:off x="6936337" y="183203"/>
            <a:ext cx="4580766" cy="3103537"/>
          </a:xfrm>
          <a:prstGeom prst="rect">
            <a:avLst/>
          </a:prstGeom>
          <a:ln>
            <a:solidFill>
              <a:schemeClr val="tx1"/>
            </a:solidFill>
          </a:ln>
        </p:spPr>
      </p:pic>
      <p:grpSp>
        <p:nvGrpSpPr>
          <p:cNvPr id="60" name="Group 59"/>
          <p:cNvGrpSpPr/>
          <p:nvPr/>
        </p:nvGrpSpPr>
        <p:grpSpPr>
          <a:xfrm flipH="1">
            <a:off x="8034228" y="1075380"/>
            <a:ext cx="5518389" cy="2000364"/>
            <a:chOff x="-323530" y="1279032"/>
            <a:chExt cx="5518389" cy="2000364"/>
          </a:xfrm>
        </p:grpSpPr>
        <p:grpSp>
          <p:nvGrpSpPr>
            <p:cNvPr id="70" name="Group 69"/>
            <p:cNvGrpSpPr/>
            <p:nvPr/>
          </p:nvGrpSpPr>
          <p:grpSpPr>
            <a:xfrm>
              <a:off x="3209925" y="1450831"/>
              <a:ext cx="1899209" cy="1280472"/>
              <a:chOff x="6867525" y="3556949"/>
              <a:chExt cx="1899209" cy="1280472"/>
            </a:xfrm>
            <a:solidFill>
              <a:srgbClr val="CBCBC9">
                <a:alpha val="64000"/>
              </a:srgbClr>
            </a:solidFill>
          </p:grpSpPr>
          <p:sp>
            <p:nvSpPr>
              <p:cNvPr id="99" name="Freeform: Shape 201"/>
              <p:cNvSpPr/>
              <p:nvPr/>
            </p:nvSpPr>
            <p:spPr>
              <a:xfrm>
                <a:off x="7486650" y="3835885"/>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100" name="Freeform: Shape 202"/>
              <p:cNvSpPr/>
              <p:nvPr/>
            </p:nvSpPr>
            <p:spPr>
              <a:xfrm>
                <a:off x="6867525" y="3556949"/>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3" name="Freeform: Shape 187"/>
            <p:cNvSpPr/>
            <p:nvPr/>
          </p:nvSpPr>
          <p:spPr>
            <a:xfrm>
              <a:off x="3743325" y="1679111"/>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solidFill>
              <a:srgbClr val="D4B1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4" name="Freeform: Shape 188"/>
            <p:cNvSpPr/>
            <p:nvPr/>
          </p:nvSpPr>
          <p:spPr>
            <a:xfrm>
              <a:off x="3124200" y="1400175"/>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solidFill>
              <a:srgbClr val="FED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nvGrpSpPr>
            <p:cNvPr id="85" name="Group 84"/>
            <p:cNvGrpSpPr/>
            <p:nvPr/>
          </p:nvGrpSpPr>
          <p:grpSpPr>
            <a:xfrm>
              <a:off x="3349583" y="1279032"/>
              <a:ext cx="1845276" cy="1401615"/>
              <a:chOff x="4076723" y="4800653"/>
              <a:chExt cx="1845276" cy="1401615"/>
            </a:xfrm>
          </p:grpSpPr>
          <p:sp>
            <p:nvSpPr>
              <p:cNvPr id="89" name="Freeform: Shape 193"/>
              <p:cNvSpPr/>
              <p:nvPr/>
            </p:nvSpPr>
            <p:spPr>
              <a:xfrm>
                <a:off x="5693399" y="5992718"/>
                <a:ext cx="228600" cy="209550"/>
              </a:xfrm>
              <a:custGeom>
                <a:avLst/>
                <a:gdLst>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209550">
                    <a:moveTo>
                      <a:pt x="83344" y="0"/>
                    </a:moveTo>
                    <a:lnTo>
                      <a:pt x="0" y="100012"/>
                    </a:lnTo>
                    <a:cubicBezTo>
                      <a:pt x="30162" y="107156"/>
                      <a:pt x="38894" y="130969"/>
                      <a:pt x="50006" y="171450"/>
                    </a:cubicBezTo>
                    <a:cubicBezTo>
                      <a:pt x="108744" y="172243"/>
                      <a:pt x="157956" y="180181"/>
                      <a:pt x="211931" y="209550"/>
                    </a:cubicBezTo>
                    <a:lnTo>
                      <a:pt x="228600" y="188119"/>
                    </a:lnTo>
                    <a:cubicBezTo>
                      <a:pt x="191293" y="152400"/>
                      <a:pt x="163513" y="95251"/>
                      <a:pt x="159544" y="45244"/>
                    </a:cubicBezTo>
                    <a:cubicBezTo>
                      <a:pt x="115094" y="53975"/>
                      <a:pt x="89695" y="26986"/>
                      <a:pt x="8334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cxnSp>
            <p:nvCxnSpPr>
              <p:cNvPr id="90" name="Straight Connector 89"/>
              <p:cNvCxnSpPr/>
              <p:nvPr/>
            </p:nvCxnSpPr>
            <p:spPr>
              <a:xfrm flipH="1" flipV="1">
                <a:off x="5784704" y="6077353"/>
                <a:ext cx="125390" cy="109787"/>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2396975">
                <a:off x="4426719" y="5494445"/>
                <a:ext cx="1490671" cy="164032"/>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2" name="Rectangle 91"/>
              <p:cNvSpPr/>
              <p:nvPr/>
            </p:nvSpPr>
            <p:spPr>
              <a:xfrm rot="2396975" flipH="1">
                <a:off x="5598407" y="5869680"/>
                <a:ext cx="45719" cy="16403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4" name="Rectangle 93"/>
              <p:cNvSpPr/>
              <p:nvPr/>
            </p:nvSpPr>
            <p:spPr>
              <a:xfrm rot="2396975">
                <a:off x="4076723" y="4820930"/>
                <a:ext cx="623887"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6" name="Rectangle 95"/>
              <p:cNvSpPr/>
              <p:nvPr/>
            </p:nvSpPr>
            <p:spPr>
              <a:xfrm rot="2396975" flipH="1">
                <a:off x="4519952" y="4955309"/>
                <a:ext cx="50279" cy="214778"/>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7" name="Rectangle 96"/>
              <p:cNvSpPr/>
              <p:nvPr/>
            </p:nvSpPr>
            <p:spPr>
              <a:xfrm rot="2396975" flipH="1">
                <a:off x="4633020" y="4964719"/>
                <a:ext cx="36576"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8" name="Rectangle 38"/>
              <p:cNvSpPr/>
              <p:nvPr/>
            </p:nvSpPr>
            <p:spPr>
              <a:xfrm rot="2176690">
                <a:off x="4161721" y="4800653"/>
                <a:ext cx="594360" cy="34677"/>
              </a:xfrm>
              <a:custGeom>
                <a:avLst/>
                <a:gdLst>
                  <a:gd name="connsiteX0" fmla="*/ 0 w 594360"/>
                  <a:gd name="connsiteY0" fmla="*/ 0 h 27432"/>
                  <a:gd name="connsiteX1" fmla="*/ 594360 w 594360"/>
                  <a:gd name="connsiteY1" fmla="*/ 0 h 27432"/>
                  <a:gd name="connsiteX2" fmla="*/ 594360 w 594360"/>
                  <a:gd name="connsiteY2" fmla="*/ 27432 h 27432"/>
                  <a:gd name="connsiteX3" fmla="*/ 0 w 594360"/>
                  <a:gd name="connsiteY3" fmla="*/ 27432 h 27432"/>
                  <a:gd name="connsiteX4" fmla="*/ 0 w 594360"/>
                  <a:gd name="connsiteY4" fmla="*/ 0 h 27432"/>
                  <a:gd name="connsiteX0" fmla="*/ 0 w 594360"/>
                  <a:gd name="connsiteY0" fmla="*/ 7245 h 34677"/>
                  <a:gd name="connsiteX1" fmla="*/ 592307 w 594360"/>
                  <a:gd name="connsiteY1" fmla="*/ 0 h 34677"/>
                  <a:gd name="connsiteX2" fmla="*/ 594360 w 594360"/>
                  <a:gd name="connsiteY2" fmla="*/ 34677 h 34677"/>
                  <a:gd name="connsiteX3" fmla="*/ 0 w 594360"/>
                  <a:gd name="connsiteY3" fmla="*/ 34677 h 34677"/>
                  <a:gd name="connsiteX4" fmla="*/ 0 w 594360"/>
                  <a:gd name="connsiteY4" fmla="*/ 7245 h 3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 h="34677">
                    <a:moveTo>
                      <a:pt x="0" y="7245"/>
                    </a:moveTo>
                    <a:lnTo>
                      <a:pt x="592307" y="0"/>
                    </a:lnTo>
                    <a:lnTo>
                      <a:pt x="594360" y="34677"/>
                    </a:lnTo>
                    <a:lnTo>
                      <a:pt x="0" y="34677"/>
                    </a:lnTo>
                    <a:lnTo>
                      <a:pt x="0" y="724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6" name="Rectangle 85"/>
            <p:cNvSpPr/>
            <p:nvPr/>
          </p:nvSpPr>
          <p:spPr>
            <a:xfrm rot="20494789">
              <a:off x="2891205" y="2048170"/>
              <a:ext cx="368976" cy="659268"/>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7" name="Rectangle 86"/>
            <p:cNvSpPr/>
            <p:nvPr/>
          </p:nvSpPr>
          <p:spPr>
            <a:xfrm rot="20494789">
              <a:off x="-323530" y="2612315"/>
              <a:ext cx="3415985" cy="667081"/>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8" name="Oval 10"/>
            <p:cNvSpPr/>
            <p:nvPr/>
          </p:nvSpPr>
          <p:spPr>
            <a:xfrm>
              <a:off x="3806298" y="2167728"/>
              <a:ext cx="1003827" cy="332423"/>
            </a:xfrm>
            <a:custGeom>
              <a:avLst/>
              <a:gdLst>
                <a:gd name="connsiteX0" fmla="*/ 0 w 942975"/>
                <a:gd name="connsiteY0" fmla="*/ 202407 h 404813"/>
                <a:gd name="connsiteX1" fmla="*/ 471488 w 942975"/>
                <a:gd name="connsiteY1" fmla="*/ 0 h 404813"/>
                <a:gd name="connsiteX2" fmla="*/ 942976 w 942975"/>
                <a:gd name="connsiteY2" fmla="*/ 202407 h 404813"/>
                <a:gd name="connsiteX3" fmla="*/ 471488 w 942975"/>
                <a:gd name="connsiteY3" fmla="*/ 404814 h 404813"/>
                <a:gd name="connsiteX4" fmla="*/ 0 w 942975"/>
                <a:gd name="connsiteY4" fmla="*/ 202407 h 404813"/>
                <a:gd name="connsiteX0" fmla="*/ 0 w 973061"/>
                <a:gd name="connsiteY0" fmla="*/ 211676 h 414083"/>
                <a:gd name="connsiteX1" fmla="*/ 471488 w 973061"/>
                <a:gd name="connsiteY1" fmla="*/ 9269 h 414083"/>
                <a:gd name="connsiteX2" fmla="*/ 884536 w 973061"/>
                <a:gd name="connsiteY2" fmla="*/ 52132 h 414083"/>
                <a:gd name="connsiteX3" fmla="*/ 942976 w 973061"/>
                <a:gd name="connsiteY3" fmla="*/ 211676 h 414083"/>
                <a:gd name="connsiteX4" fmla="*/ 471488 w 973061"/>
                <a:gd name="connsiteY4" fmla="*/ 414083 h 414083"/>
                <a:gd name="connsiteX5" fmla="*/ 0 w 973061"/>
                <a:gd name="connsiteY5" fmla="*/ 211676 h 414083"/>
                <a:gd name="connsiteX0" fmla="*/ 0 w 948010"/>
                <a:gd name="connsiteY0" fmla="*/ 211676 h 414996"/>
                <a:gd name="connsiteX1" fmla="*/ 471488 w 948010"/>
                <a:gd name="connsiteY1" fmla="*/ 9269 h 414996"/>
                <a:gd name="connsiteX2" fmla="*/ 884536 w 948010"/>
                <a:gd name="connsiteY2" fmla="*/ 52132 h 414996"/>
                <a:gd name="connsiteX3" fmla="*/ 904876 w 948010"/>
                <a:gd name="connsiteY3" fmla="*/ 278351 h 414996"/>
                <a:gd name="connsiteX4" fmla="*/ 471488 w 948010"/>
                <a:gd name="connsiteY4" fmla="*/ 414083 h 414996"/>
                <a:gd name="connsiteX5" fmla="*/ 0 w 948010"/>
                <a:gd name="connsiteY5" fmla="*/ 211676 h 414996"/>
                <a:gd name="connsiteX0" fmla="*/ 0 w 952390"/>
                <a:gd name="connsiteY0" fmla="*/ 207671 h 410991"/>
                <a:gd name="connsiteX1" fmla="*/ 471488 w 952390"/>
                <a:gd name="connsiteY1" fmla="*/ 5264 h 410991"/>
                <a:gd name="connsiteX2" fmla="*/ 894061 w 952390"/>
                <a:gd name="connsiteY2" fmla="*/ 71940 h 410991"/>
                <a:gd name="connsiteX3" fmla="*/ 904876 w 952390"/>
                <a:gd name="connsiteY3" fmla="*/ 274346 h 410991"/>
                <a:gd name="connsiteX4" fmla="*/ 471488 w 952390"/>
                <a:gd name="connsiteY4" fmla="*/ 410078 h 410991"/>
                <a:gd name="connsiteX5" fmla="*/ 0 w 952390"/>
                <a:gd name="connsiteY5" fmla="*/ 207671 h 410991"/>
                <a:gd name="connsiteX0" fmla="*/ 0 w 952390"/>
                <a:gd name="connsiteY0" fmla="*/ 207999 h 411319"/>
                <a:gd name="connsiteX1" fmla="*/ 471488 w 952390"/>
                <a:gd name="connsiteY1" fmla="*/ 5592 h 411319"/>
                <a:gd name="connsiteX2" fmla="*/ 894061 w 952390"/>
                <a:gd name="connsiteY2" fmla="*/ 72268 h 411319"/>
                <a:gd name="connsiteX3" fmla="*/ 904876 w 952390"/>
                <a:gd name="connsiteY3" fmla="*/ 274674 h 411319"/>
                <a:gd name="connsiteX4" fmla="*/ 471488 w 952390"/>
                <a:gd name="connsiteY4" fmla="*/ 410406 h 411319"/>
                <a:gd name="connsiteX5" fmla="*/ 0 w 952390"/>
                <a:gd name="connsiteY5" fmla="*/ 207999 h 411319"/>
                <a:gd name="connsiteX0" fmla="*/ 131 w 952521"/>
                <a:gd name="connsiteY0" fmla="*/ 172105 h 375425"/>
                <a:gd name="connsiteX1" fmla="*/ 428757 w 952521"/>
                <a:gd name="connsiteY1" fmla="*/ 12560 h 375425"/>
                <a:gd name="connsiteX2" fmla="*/ 894192 w 952521"/>
                <a:gd name="connsiteY2" fmla="*/ 36374 h 375425"/>
                <a:gd name="connsiteX3" fmla="*/ 905007 w 952521"/>
                <a:gd name="connsiteY3" fmla="*/ 238780 h 375425"/>
                <a:gd name="connsiteX4" fmla="*/ 471619 w 952521"/>
                <a:gd name="connsiteY4" fmla="*/ 374512 h 375425"/>
                <a:gd name="connsiteX5" fmla="*/ 131 w 952521"/>
                <a:gd name="connsiteY5" fmla="*/ 172105 h 375425"/>
                <a:gd name="connsiteX0" fmla="*/ 131 w 952521"/>
                <a:gd name="connsiteY0" fmla="*/ 177893 h 381213"/>
                <a:gd name="connsiteX1" fmla="*/ 428757 w 952521"/>
                <a:gd name="connsiteY1" fmla="*/ 18348 h 381213"/>
                <a:gd name="connsiteX2" fmla="*/ 894192 w 952521"/>
                <a:gd name="connsiteY2" fmla="*/ 42162 h 381213"/>
                <a:gd name="connsiteX3" fmla="*/ 905007 w 952521"/>
                <a:gd name="connsiteY3" fmla="*/ 244568 h 381213"/>
                <a:gd name="connsiteX4" fmla="*/ 471619 w 952521"/>
                <a:gd name="connsiteY4" fmla="*/ 380300 h 381213"/>
                <a:gd name="connsiteX5" fmla="*/ 131 w 952521"/>
                <a:gd name="connsiteY5" fmla="*/ 177893 h 381213"/>
                <a:gd name="connsiteX0" fmla="*/ 160 w 952550"/>
                <a:gd name="connsiteY0" fmla="*/ 177893 h 311708"/>
                <a:gd name="connsiteX1" fmla="*/ 428786 w 952550"/>
                <a:gd name="connsiteY1" fmla="*/ 18348 h 311708"/>
                <a:gd name="connsiteX2" fmla="*/ 894221 w 952550"/>
                <a:gd name="connsiteY2" fmla="*/ 42162 h 311708"/>
                <a:gd name="connsiteX3" fmla="*/ 905036 w 952550"/>
                <a:gd name="connsiteY3" fmla="*/ 244568 h 311708"/>
                <a:gd name="connsiteX4" fmla="*/ 476410 w 952550"/>
                <a:gd name="connsiteY4" fmla="*/ 308863 h 311708"/>
                <a:gd name="connsiteX5" fmla="*/ 160 w 952550"/>
                <a:gd name="connsiteY5" fmla="*/ 177893 h 311708"/>
                <a:gd name="connsiteX0" fmla="*/ 132 w 952522"/>
                <a:gd name="connsiteY0" fmla="*/ 177893 h 288101"/>
                <a:gd name="connsiteX1" fmla="*/ 428758 w 952522"/>
                <a:gd name="connsiteY1" fmla="*/ 18348 h 288101"/>
                <a:gd name="connsiteX2" fmla="*/ 894193 w 952522"/>
                <a:gd name="connsiteY2" fmla="*/ 42162 h 288101"/>
                <a:gd name="connsiteX3" fmla="*/ 905008 w 952522"/>
                <a:gd name="connsiteY3" fmla="*/ 244568 h 288101"/>
                <a:gd name="connsiteX4" fmla="*/ 471619 w 952522"/>
                <a:gd name="connsiteY4" fmla="*/ 280288 h 288101"/>
                <a:gd name="connsiteX5" fmla="*/ 132 w 952522"/>
                <a:gd name="connsiteY5" fmla="*/ 177893 h 288101"/>
                <a:gd name="connsiteX0" fmla="*/ 160 w 952550"/>
                <a:gd name="connsiteY0" fmla="*/ 177893 h 307361"/>
                <a:gd name="connsiteX1" fmla="*/ 428786 w 952550"/>
                <a:gd name="connsiteY1" fmla="*/ 18348 h 307361"/>
                <a:gd name="connsiteX2" fmla="*/ 894221 w 952550"/>
                <a:gd name="connsiteY2" fmla="*/ 42162 h 307361"/>
                <a:gd name="connsiteX3" fmla="*/ 905036 w 952550"/>
                <a:gd name="connsiteY3" fmla="*/ 244568 h 307361"/>
                <a:gd name="connsiteX4" fmla="*/ 476410 w 952550"/>
                <a:gd name="connsiteY4" fmla="*/ 304100 h 307361"/>
                <a:gd name="connsiteX5" fmla="*/ 160 w 952550"/>
                <a:gd name="connsiteY5" fmla="*/ 177893 h 307361"/>
                <a:gd name="connsiteX0" fmla="*/ 160 w 952550"/>
                <a:gd name="connsiteY0" fmla="*/ 177893 h 306195"/>
                <a:gd name="connsiteX1" fmla="*/ 428786 w 952550"/>
                <a:gd name="connsiteY1" fmla="*/ 18348 h 306195"/>
                <a:gd name="connsiteX2" fmla="*/ 894221 w 952550"/>
                <a:gd name="connsiteY2" fmla="*/ 42162 h 306195"/>
                <a:gd name="connsiteX3" fmla="*/ 905036 w 952550"/>
                <a:gd name="connsiteY3" fmla="*/ 244568 h 306195"/>
                <a:gd name="connsiteX4" fmla="*/ 476410 w 952550"/>
                <a:gd name="connsiteY4" fmla="*/ 304100 h 306195"/>
                <a:gd name="connsiteX5" fmla="*/ 160 w 952550"/>
                <a:gd name="connsiteY5" fmla="*/ 177893 h 306195"/>
                <a:gd name="connsiteX0" fmla="*/ 17963 w 970353"/>
                <a:gd name="connsiteY0" fmla="*/ 177893 h 326907"/>
                <a:gd name="connsiteX1" fmla="*/ 446589 w 970353"/>
                <a:gd name="connsiteY1" fmla="*/ 18348 h 326907"/>
                <a:gd name="connsiteX2" fmla="*/ 912024 w 970353"/>
                <a:gd name="connsiteY2" fmla="*/ 42162 h 326907"/>
                <a:gd name="connsiteX3" fmla="*/ 922839 w 970353"/>
                <a:gd name="connsiteY3" fmla="*/ 244568 h 326907"/>
                <a:gd name="connsiteX4" fmla="*/ 494213 w 970353"/>
                <a:gd name="connsiteY4" fmla="*/ 304100 h 326907"/>
                <a:gd name="connsiteX5" fmla="*/ 121450 w 970353"/>
                <a:gd name="connsiteY5" fmla="*/ 318386 h 326907"/>
                <a:gd name="connsiteX6" fmla="*/ 17963 w 970353"/>
                <a:gd name="connsiteY6" fmla="*/ 177893 h 326907"/>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7371 h 325448"/>
                <a:gd name="connsiteX1" fmla="*/ 426612 w 950376"/>
                <a:gd name="connsiteY1" fmla="*/ 16889 h 325448"/>
                <a:gd name="connsiteX2" fmla="*/ 892047 w 950376"/>
                <a:gd name="connsiteY2" fmla="*/ 31178 h 325448"/>
                <a:gd name="connsiteX3" fmla="*/ 902862 w 950376"/>
                <a:gd name="connsiteY3" fmla="*/ 243109 h 325448"/>
                <a:gd name="connsiteX4" fmla="*/ 474236 w 950376"/>
                <a:gd name="connsiteY4" fmla="*/ 302641 h 325448"/>
                <a:gd name="connsiteX5" fmla="*/ 101473 w 950376"/>
                <a:gd name="connsiteY5" fmla="*/ 316927 h 325448"/>
                <a:gd name="connsiteX6" fmla="*/ 21798 w 950376"/>
                <a:gd name="connsiteY6" fmla="*/ 57371 h 325448"/>
                <a:gd name="connsiteX0" fmla="*/ 21798 w 950376"/>
                <a:gd name="connsiteY0" fmla="*/ 61455 h 329532"/>
                <a:gd name="connsiteX1" fmla="*/ 426612 w 950376"/>
                <a:gd name="connsiteY1" fmla="*/ 20973 h 329532"/>
                <a:gd name="connsiteX2" fmla="*/ 892047 w 950376"/>
                <a:gd name="connsiteY2" fmla="*/ 35262 h 329532"/>
                <a:gd name="connsiteX3" fmla="*/ 902862 w 950376"/>
                <a:gd name="connsiteY3" fmla="*/ 247193 h 329532"/>
                <a:gd name="connsiteX4" fmla="*/ 474236 w 950376"/>
                <a:gd name="connsiteY4" fmla="*/ 306725 h 329532"/>
                <a:gd name="connsiteX5" fmla="*/ 101473 w 950376"/>
                <a:gd name="connsiteY5" fmla="*/ 321011 h 329532"/>
                <a:gd name="connsiteX6" fmla="*/ 21798 w 950376"/>
                <a:gd name="connsiteY6" fmla="*/ 61455 h 329532"/>
                <a:gd name="connsiteX0" fmla="*/ 21798 w 950376"/>
                <a:gd name="connsiteY0" fmla="*/ 61455 h 333720"/>
                <a:gd name="connsiteX1" fmla="*/ 426612 w 950376"/>
                <a:gd name="connsiteY1" fmla="*/ 20973 h 333720"/>
                <a:gd name="connsiteX2" fmla="*/ 892047 w 950376"/>
                <a:gd name="connsiteY2" fmla="*/ 35262 h 333720"/>
                <a:gd name="connsiteX3" fmla="*/ 902862 w 950376"/>
                <a:gd name="connsiteY3" fmla="*/ 247193 h 333720"/>
                <a:gd name="connsiteX4" fmla="*/ 474236 w 950376"/>
                <a:gd name="connsiteY4" fmla="*/ 321013 h 333720"/>
                <a:gd name="connsiteX5" fmla="*/ 101473 w 950376"/>
                <a:gd name="connsiteY5" fmla="*/ 321011 h 333720"/>
                <a:gd name="connsiteX6" fmla="*/ 21798 w 950376"/>
                <a:gd name="connsiteY6" fmla="*/ 61455 h 333720"/>
                <a:gd name="connsiteX0" fmla="*/ 21798 w 950376"/>
                <a:gd name="connsiteY0" fmla="*/ 61455 h 331008"/>
                <a:gd name="connsiteX1" fmla="*/ 426612 w 950376"/>
                <a:gd name="connsiteY1" fmla="*/ 20973 h 331008"/>
                <a:gd name="connsiteX2" fmla="*/ 892047 w 950376"/>
                <a:gd name="connsiteY2" fmla="*/ 35262 h 331008"/>
                <a:gd name="connsiteX3" fmla="*/ 902862 w 950376"/>
                <a:gd name="connsiteY3" fmla="*/ 247193 h 331008"/>
                <a:gd name="connsiteX4" fmla="*/ 474236 w 950376"/>
                <a:gd name="connsiteY4" fmla="*/ 321013 h 331008"/>
                <a:gd name="connsiteX5" fmla="*/ 101473 w 950376"/>
                <a:gd name="connsiteY5" fmla="*/ 321011 h 331008"/>
                <a:gd name="connsiteX6" fmla="*/ 21798 w 950376"/>
                <a:gd name="connsiteY6" fmla="*/ 61455 h 331008"/>
                <a:gd name="connsiteX0" fmla="*/ 21798 w 950376"/>
                <a:gd name="connsiteY0" fmla="*/ 62870 h 332423"/>
                <a:gd name="connsiteX1" fmla="*/ 426612 w 950376"/>
                <a:gd name="connsiteY1" fmla="*/ 22388 h 332423"/>
                <a:gd name="connsiteX2" fmla="*/ 892047 w 950376"/>
                <a:gd name="connsiteY2" fmla="*/ 36677 h 332423"/>
                <a:gd name="connsiteX3" fmla="*/ 902862 w 950376"/>
                <a:gd name="connsiteY3" fmla="*/ 248608 h 332423"/>
                <a:gd name="connsiteX4" fmla="*/ 474236 w 950376"/>
                <a:gd name="connsiteY4" fmla="*/ 322428 h 332423"/>
                <a:gd name="connsiteX5" fmla="*/ 101473 w 950376"/>
                <a:gd name="connsiteY5" fmla="*/ 322426 h 332423"/>
                <a:gd name="connsiteX6" fmla="*/ 21798 w 950376"/>
                <a:gd name="connsiteY6" fmla="*/ 62870 h 33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6" h="332423">
                  <a:moveTo>
                    <a:pt x="21798" y="62870"/>
                  </a:moveTo>
                  <a:cubicBezTo>
                    <a:pt x="75988" y="12864"/>
                    <a:pt x="291096" y="31516"/>
                    <a:pt x="426612" y="22388"/>
                  </a:cubicBezTo>
                  <a:cubicBezTo>
                    <a:pt x="562128" y="13260"/>
                    <a:pt x="822992" y="-30395"/>
                    <a:pt x="892047" y="36677"/>
                  </a:cubicBezTo>
                  <a:cubicBezTo>
                    <a:pt x="970628" y="70412"/>
                    <a:pt x="965353" y="194633"/>
                    <a:pt x="902862" y="248608"/>
                  </a:cubicBezTo>
                  <a:cubicBezTo>
                    <a:pt x="840371" y="302583"/>
                    <a:pt x="603038" y="319650"/>
                    <a:pt x="474236" y="322428"/>
                  </a:cubicBezTo>
                  <a:cubicBezTo>
                    <a:pt x="345434" y="325206"/>
                    <a:pt x="180848" y="343460"/>
                    <a:pt x="101473" y="322426"/>
                  </a:cubicBezTo>
                  <a:cubicBezTo>
                    <a:pt x="22098" y="301392"/>
                    <a:pt x="-32392" y="112876"/>
                    <a:pt x="21798" y="62870"/>
                  </a:cubicBezTo>
                  <a:close/>
                </a:path>
              </a:pathLst>
            </a:cu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pic>
        <p:nvPicPr>
          <p:cNvPr id="101" name="Picture 100"/>
          <p:cNvPicPr>
            <a:picLocks noChangeAspect="1"/>
          </p:cNvPicPr>
          <p:nvPr/>
        </p:nvPicPr>
        <p:blipFill rotWithShape="1">
          <a:blip r:embed="rId26"/>
          <a:srcRect l="36498" t="27400" r="35775" b="40567"/>
          <a:stretch/>
        </p:blipFill>
        <p:spPr>
          <a:xfrm>
            <a:off x="7996450" y="2490365"/>
            <a:ext cx="61040" cy="86518"/>
          </a:xfrm>
          <a:prstGeom prst="rect">
            <a:avLst/>
          </a:prstGeom>
        </p:spPr>
      </p:pic>
      <p:sp>
        <p:nvSpPr>
          <p:cNvPr id="3" name="TextBox 2"/>
          <p:cNvSpPr txBox="1"/>
          <p:nvPr/>
        </p:nvSpPr>
        <p:spPr>
          <a:xfrm>
            <a:off x="8014539" y="2381496"/>
            <a:ext cx="1201149" cy="276999"/>
          </a:xfrm>
          <a:prstGeom prst="rect">
            <a:avLst/>
          </a:prstGeom>
          <a:noFill/>
        </p:spPr>
        <p:txBody>
          <a:bodyPr wrap="square" rtlCol="0">
            <a:spAutoFit/>
          </a:bodyPr>
          <a:lstStyle/>
          <a:p>
            <a:pPr defTabSz="457200"/>
            <a:r>
              <a:rPr lang="en-US" sz="1200">
                <a:solidFill>
                  <a:prstClr val="black"/>
                </a:solidFill>
                <a:latin typeface="Calibri"/>
              </a:rPr>
              <a:t>6  7  5</a:t>
            </a:r>
          </a:p>
        </p:txBody>
      </p:sp>
      <p:cxnSp>
        <p:nvCxnSpPr>
          <p:cNvPr id="5" name="Straight Connector 4"/>
          <p:cNvCxnSpPr/>
          <p:nvPr/>
        </p:nvCxnSpPr>
        <p:spPr>
          <a:xfrm flipV="1">
            <a:off x="8085327" y="2490102"/>
            <a:ext cx="120351" cy="6441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rotWithShape="1">
          <a:blip r:embed="rId26"/>
          <a:srcRect l="36498" t="27400" r="35775" b="40567"/>
          <a:stretch/>
        </p:blipFill>
        <p:spPr>
          <a:xfrm>
            <a:off x="8179370" y="2484392"/>
            <a:ext cx="61040" cy="86518"/>
          </a:xfrm>
          <a:prstGeom prst="rect">
            <a:avLst/>
          </a:prstGeom>
        </p:spPr>
      </p:pic>
      <p:pic>
        <p:nvPicPr>
          <p:cNvPr id="103" name="Picture 102"/>
          <p:cNvPicPr>
            <a:picLocks noChangeAspect="1"/>
          </p:cNvPicPr>
          <p:nvPr/>
        </p:nvPicPr>
        <p:blipFill rotWithShape="1">
          <a:blip r:embed="rId26"/>
          <a:srcRect l="36498" t="27400" r="35775" b="40567"/>
          <a:stretch/>
        </p:blipFill>
        <p:spPr>
          <a:xfrm>
            <a:off x="10234778" y="3293689"/>
            <a:ext cx="1467146" cy="2079531"/>
          </a:xfrm>
          <a:prstGeom prst="rect">
            <a:avLst/>
          </a:prstGeom>
        </p:spPr>
      </p:pic>
      <p:sp>
        <p:nvSpPr>
          <p:cNvPr id="104" name="TextBox 103"/>
          <p:cNvSpPr txBox="1"/>
          <p:nvPr/>
        </p:nvSpPr>
        <p:spPr>
          <a:xfrm>
            <a:off x="8625208" y="3016976"/>
            <a:ext cx="2155785" cy="3770263"/>
          </a:xfrm>
          <a:prstGeom prst="rect">
            <a:avLst/>
          </a:prstGeom>
          <a:noFill/>
        </p:spPr>
        <p:txBody>
          <a:bodyPr wrap="square" rtlCol="0">
            <a:spAutoFit/>
          </a:bodyPr>
          <a:lstStyle/>
          <a:p>
            <a:pPr defTabSz="457200"/>
            <a:r>
              <a:rPr lang="en-US" sz="23900" dirty="0">
                <a:solidFill>
                  <a:prstClr val="black"/>
                </a:solidFill>
                <a:latin typeface="Calibri"/>
              </a:rPr>
              <a:t>6</a:t>
            </a:r>
          </a:p>
        </p:txBody>
      </p:sp>
      <p:cxnSp>
        <p:nvCxnSpPr>
          <p:cNvPr id="105" name="Straight Connector 104"/>
          <p:cNvCxnSpPr>
            <a:cxnSpLocks/>
          </p:cNvCxnSpPr>
          <p:nvPr/>
        </p:nvCxnSpPr>
        <p:spPr>
          <a:xfrm flipV="1">
            <a:off x="8654508" y="3971309"/>
            <a:ext cx="1600221" cy="1904482"/>
          </a:xfrm>
          <a:prstGeom prst="line">
            <a:avLst/>
          </a:prstGeom>
          <a:ln w="155575"/>
          <a:effectLst/>
        </p:spPr>
        <p:style>
          <a:lnRef idx="2">
            <a:schemeClr val="accent1"/>
          </a:lnRef>
          <a:fillRef idx="0">
            <a:schemeClr val="accent1"/>
          </a:fillRef>
          <a:effectRef idx="1">
            <a:schemeClr val="accent1"/>
          </a:effectRef>
          <a:fontRef idx="minor">
            <a:schemeClr val="tx1"/>
          </a:fontRef>
        </p:style>
      </p:cxnSp>
      <p:sp>
        <p:nvSpPr>
          <p:cNvPr id="4" name="Rectangle: Rounded Corners 3"/>
          <p:cNvSpPr/>
          <p:nvPr/>
        </p:nvSpPr>
        <p:spPr>
          <a:xfrm>
            <a:off x="372628" y="1208422"/>
            <a:ext cx="5979899" cy="1914193"/>
          </a:xfrm>
          <a:prstGeom prst="roundRect">
            <a:avLst/>
          </a:prstGeom>
          <a:solidFill>
            <a:schemeClr val="bg1"/>
          </a:solidFill>
          <a:ln w="38100">
            <a:solidFill>
              <a:srgbClr val="9D98B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Note</a:t>
            </a:r>
            <a:r>
              <a:rPr lang="en-US" dirty="0">
                <a:solidFill>
                  <a:prstClr val="black"/>
                </a:solidFill>
                <a:latin typeface="Calibri"/>
              </a:rPr>
              <a:t>: Scratch paper should not be used to keep track of meals being served to seated students at the table. If any corrections to a tables count must be made, make it on the Daily Meal Record by crossing out and correcting the form.</a:t>
            </a:r>
          </a:p>
        </p:txBody>
      </p:sp>
    </p:spTree>
    <p:extLst>
      <p:ext uri="{BB962C8B-B14F-4D97-AF65-F5344CB8AC3E}">
        <p14:creationId xmlns:p14="http://schemas.microsoft.com/office/powerpoint/2010/main" val="3979116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3.54167E-6 3.7037E-6 L 3.54167E-6 0.00023 " pathEditMode="relative" rAng="0" ptsTypes="AA">
                                      <p:cBhvr>
                                        <p:cTn id="10" dur="1000" fill="hold"/>
                                        <p:tgtEl>
                                          <p:spTgt spid="60"/>
                                        </p:tgtEl>
                                        <p:attrNameLst>
                                          <p:attrName>ppt_x</p:attrName>
                                          <p:attrName>ppt_y</p:attrName>
                                        </p:attrNameLst>
                                      </p:cBhvr>
                                      <p:rCtr x="0" y="0"/>
                                    </p:animMotion>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3.54167E-6 3.7037E-6 L 0.05924 0.00139 " pathEditMode="relative" rAng="0" ptsTypes="AA">
                                      <p:cBhvr>
                                        <p:cTn id="13" dur="1000" fill="hold"/>
                                        <p:tgtEl>
                                          <p:spTgt spid="60"/>
                                        </p:tgtEl>
                                        <p:attrNameLst>
                                          <p:attrName>ppt_x</p:attrName>
                                          <p:attrName>ppt_y</p:attrName>
                                        </p:attrNameLst>
                                      </p:cBhvr>
                                      <p:rCtr x="2956" y="69"/>
                                    </p:animMotion>
                                  </p:childTnLst>
                                </p:cTn>
                              </p:par>
                              <p:par>
                                <p:cTn id="14" presetID="22" presetClass="entr" presetSubtype="8"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0.05924 0.00139 L 3.54167E-6 3.7037E-6 " pathEditMode="relative" rAng="0" ptsTypes="AA">
                                      <p:cBhvr>
                                        <p:cTn id="19" dur="3500" fill="hold"/>
                                        <p:tgtEl>
                                          <p:spTgt spid="60"/>
                                        </p:tgtEl>
                                        <p:attrNameLst>
                                          <p:attrName>ppt_x</p:attrName>
                                          <p:attrName>ppt_y</p:attrName>
                                        </p:attrNameLst>
                                      </p:cBhvr>
                                      <p:rCtr x="-2969" y="-69"/>
                                    </p:animMotion>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22" presetClass="entr" presetSubtype="8" fill="hold" nodeType="withEffect">
                                  <p:stCondLst>
                                    <p:cond delay="15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600"/>
                                        <p:tgtEl>
                                          <p:spTgt spid="5"/>
                                        </p:tgtEl>
                                      </p:cBhvr>
                                    </p:animEffect>
                                  </p:childTnLst>
                                </p:cTn>
                              </p:par>
                              <p:par>
                                <p:cTn id="25" presetID="22" presetClass="entr" presetSubtype="8" fill="hold" grpId="0" nodeType="withEffect">
                                  <p:stCondLst>
                                    <p:cond delay="1400"/>
                                  </p:stCondLst>
                                  <p:childTnLst>
                                    <p:set>
                                      <p:cBhvr>
                                        <p:cTn id="26" dur="1" fill="hold">
                                          <p:stCondLst>
                                            <p:cond delay="0"/>
                                          </p:stCondLst>
                                        </p:cTn>
                                        <p:tgtEl>
                                          <p:spTgt spid="104"/>
                                        </p:tgtEl>
                                        <p:attrNameLst>
                                          <p:attrName>style.visibility</p:attrName>
                                        </p:attrNameLst>
                                      </p:cBhvr>
                                      <p:to>
                                        <p:strVal val="visible"/>
                                      </p:to>
                                    </p:set>
                                    <p:animEffect transition="in" filter="wipe(left)">
                                      <p:cBhvr>
                                        <p:cTn id="27" dur="500"/>
                                        <p:tgtEl>
                                          <p:spTgt spid="104"/>
                                        </p:tgtEl>
                                      </p:cBhvr>
                                    </p:animEffect>
                                  </p:childTnLst>
                                </p:cTn>
                              </p:par>
                              <p:par>
                                <p:cTn id="28" presetID="22" presetClass="entr" presetSubtype="8" fill="hold" nodeType="withEffect">
                                  <p:stCondLst>
                                    <p:cond delay="140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par>
                                <p:cTn id="31" presetID="22" presetClass="entr" presetSubtype="8" fill="hold" nodeType="withEffect">
                                  <p:stCondLst>
                                    <p:cond delay="2500"/>
                                  </p:stCondLst>
                                  <p:childTnLst>
                                    <p:set>
                                      <p:cBhvr>
                                        <p:cTn id="32" dur="1" fill="hold">
                                          <p:stCondLst>
                                            <p:cond delay="0"/>
                                          </p:stCondLst>
                                        </p:cTn>
                                        <p:tgtEl>
                                          <p:spTgt spid="102"/>
                                        </p:tgtEl>
                                        <p:attrNameLst>
                                          <p:attrName>style.visibility</p:attrName>
                                        </p:attrNameLst>
                                      </p:cBhvr>
                                      <p:to>
                                        <p:strVal val="visible"/>
                                      </p:to>
                                    </p:set>
                                    <p:animEffect transition="in" filter="wipe(left)">
                                      <p:cBhvr>
                                        <p:cTn id="33" dur="500"/>
                                        <p:tgtEl>
                                          <p:spTgt spid="102"/>
                                        </p:tgtEl>
                                      </p:cBhvr>
                                    </p:animEffect>
                                  </p:childTnLst>
                                </p:cTn>
                              </p:par>
                              <p:par>
                                <p:cTn id="34" presetID="22" presetClass="entr" presetSubtype="8" fill="hold" nodeType="withEffect">
                                  <p:stCondLst>
                                    <p:cond delay="2500"/>
                                  </p:stCondLst>
                                  <p:childTnLst>
                                    <p:set>
                                      <p:cBhvr>
                                        <p:cTn id="35" dur="1" fill="hold">
                                          <p:stCondLst>
                                            <p:cond delay="0"/>
                                          </p:stCondLst>
                                        </p:cTn>
                                        <p:tgtEl>
                                          <p:spTgt spid="103"/>
                                        </p:tgtEl>
                                        <p:attrNameLst>
                                          <p:attrName>style.visibility</p:attrName>
                                        </p:attrNameLst>
                                      </p:cBhvr>
                                      <p:to>
                                        <p:strVal val="visible"/>
                                      </p:to>
                                    </p:set>
                                    <p:animEffect transition="in" filter="wipe(left)">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4"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2CA"/>
        </a:solidFill>
        <a:effectLst/>
      </p:bgPr>
    </p:bg>
    <p:spTree>
      <p:nvGrpSpPr>
        <p:cNvPr id="1" name=""/>
        <p:cNvGrpSpPr/>
        <p:nvPr/>
      </p:nvGrpSpPr>
      <p:grpSpPr>
        <a:xfrm>
          <a:off x="0" y="0"/>
          <a:ext cx="0" cy="0"/>
          <a:chOff x="0" y="0"/>
          <a:chExt cx="0" cy="0"/>
        </a:xfrm>
      </p:grpSpPr>
      <p:pic>
        <p:nvPicPr>
          <p:cNvPr id="2056" name="Picture 8" descr="Download Colorful Kindergarten or Elementary School Classroom with Desks  and Toys Illustration for free">
            <a:extLst>
              <a:ext uri="{FF2B5EF4-FFF2-40B4-BE49-F238E27FC236}">
                <a16:creationId xmlns:a16="http://schemas.microsoft.com/office/drawing/2014/main" id="{CF4DB635-8051-16A6-416C-055D310E1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35B7C2-6F65-C3FA-AB91-E28CE579E514}"/>
              </a:ext>
            </a:extLst>
          </p:cNvPr>
          <p:cNvPicPr>
            <a:picLocks noChangeAspect="1"/>
          </p:cNvPicPr>
          <p:nvPr/>
        </p:nvPicPr>
        <p:blipFill>
          <a:blip r:embed="rId3"/>
          <a:stretch>
            <a:fillRect/>
          </a:stretch>
        </p:blipFill>
        <p:spPr>
          <a:xfrm>
            <a:off x="11175247" y="1394017"/>
            <a:ext cx="903515" cy="698946"/>
          </a:xfrm>
          <a:prstGeom prst="rect">
            <a:avLst/>
          </a:prstGeom>
        </p:spPr>
      </p:pic>
      <p:pic>
        <p:nvPicPr>
          <p:cNvPr id="5" name="Picture 4">
            <a:extLst>
              <a:ext uri="{FF2B5EF4-FFF2-40B4-BE49-F238E27FC236}">
                <a16:creationId xmlns:a16="http://schemas.microsoft.com/office/drawing/2014/main" id="{590FCDD4-871F-4619-292F-94C6D46142CA}"/>
              </a:ext>
            </a:extLst>
          </p:cNvPr>
          <p:cNvPicPr>
            <a:picLocks noChangeAspect="1"/>
          </p:cNvPicPr>
          <p:nvPr/>
        </p:nvPicPr>
        <p:blipFill>
          <a:blip r:embed="rId4"/>
          <a:stretch>
            <a:fillRect/>
          </a:stretch>
        </p:blipFill>
        <p:spPr>
          <a:xfrm>
            <a:off x="11175247" y="2444479"/>
            <a:ext cx="902308" cy="698947"/>
          </a:xfrm>
          <a:prstGeom prst="rect">
            <a:avLst/>
          </a:prstGeom>
        </p:spPr>
      </p:pic>
      <p:pic>
        <p:nvPicPr>
          <p:cNvPr id="6" name="Picture 5">
            <a:extLst>
              <a:ext uri="{FF2B5EF4-FFF2-40B4-BE49-F238E27FC236}">
                <a16:creationId xmlns:a16="http://schemas.microsoft.com/office/drawing/2014/main" id="{60622F97-581B-A92A-E362-01A608AA447F}"/>
              </a:ext>
            </a:extLst>
          </p:cNvPr>
          <p:cNvPicPr>
            <a:picLocks noChangeAspect="1"/>
          </p:cNvPicPr>
          <p:nvPr/>
        </p:nvPicPr>
        <p:blipFill>
          <a:blip r:embed="rId5"/>
          <a:stretch>
            <a:fillRect/>
          </a:stretch>
        </p:blipFill>
        <p:spPr>
          <a:xfrm>
            <a:off x="5791957" y="4135834"/>
            <a:ext cx="917717" cy="1278787"/>
          </a:xfrm>
          <a:prstGeom prst="rect">
            <a:avLst/>
          </a:prstGeom>
        </p:spPr>
      </p:pic>
      <p:pic>
        <p:nvPicPr>
          <p:cNvPr id="7" name="Picture 6">
            <a:extLst>
              <a:ext uri="{FF2B5EF4-FFF2-40B4-BE49-F238E27FC236}">
                <a16:creationId xmlns:a16="http://schemas.microsoft.com/office/drawing/2014/main" id="{5E69E4A7-1F31-7FE8-C8C7-7E87A1A0845B}"/>
              </a:ext>
            </a:extLst>
          </p:cNvPr>
          <p:cNvPicPr>
            <a:picLocks noChangeAspect="1"/>
          </p:cNvPicPr>
          <p:nvPr/>
        </p:nvPicPr>
        <p:blipFill>
          <a:blip r:embed="rId6"/>
          <a:stretch>
            <a:fillRect/>
          </a:stretch>
        </p:blipFill>
        <p:spPr>
          <a:xfrm>
            <a:off x="3488280" y="4118823"/>
            <a:ext cx="778753" cy="1238741"/>
          </a:xfrm>
          <a:prstGeom prst="rect">
            <a:avLst/>
          </a:prstGeom>
        </p:spPr>
      </p:pic>
      <p:pic>
        <p:nvPicPr>
          <p:cNvPr id="8" name="Picture 7">
            <a:extLst>
              <a:ext uri="{FF2B5EF4-FFF2-40B4-BE49-F238E27FC236}">
                <a16:creationId xmlns:a16="http://schemas.microsoft.com/office/drawing/2014/main" id="{DBADE301-8A8E-F610-77E4-B05D1781D52E}"/>
              </a:ext>
            </a:extLst>
          </p:cNvPr>
          <p:cNvPicPr>
            <a:picLocks noChangeAspect="1"/>
          </p:cNvPicPr>
          <p:nvPr/>
        </p:nvPicPr>
        <p:blipFill>
          <a:blip r:embed="rId7"/>
          <a:stretch>
            <a:fillRect/>
          </a:stretch>
        </p:blipFill>
        <p:spPr>
          <a:xfrm>
            <a:off x="2069120" y="4600132"/>
            <a:ext cx="927844" cy="1478752"/>
          </a:xfrm>
          <a:prstGeom prst="rect">
            <a:avLst/>
          </a:prstGeom>
        </p:spPr>
      </p:pic>
      <p:pic>
        <p:nvPicPr>
          <p:cNvPr id="9" name="Picture 8">
            <a:extLst>
              <a:ext uri="{FF2B5EF4-FFF2-40B4-BE49-F238E27FC236}">
                <a16:creationId xmlns:a16="http://schemas.microsoft.com/office/drawing/2014/main" id="{9711477E-AB7A-09F2-1EE8-668C06637B4D}"/>
              </a:ext>
            </a:extLst>
          </p:cNvPr>
          <p:cNvPicPr>
            <a:picLocks noChangeAspect="1"/>
          </p:cNvPicPr>
          <p:nvPr/>
        </p:nvPicPr>
        <p:blipFill rotWithShape="1">
          <a:blip r:embed="rId8"/>
          <a:srcRect b="22240"/>
          <a:stretch/>
        </p:blipFill>
        <p:spPr>
          <a:xfrm>
            <a:off x="4706722" y="3764130"/>
            <a:ext cx="888899" cy="1716972"/>
          </a:xfrm>
          <a:prstGeom prst="rect">
            <a:avLst/>
          </a:prstGeom>
        </p:spPr>
      </p:pic>
      <p:pic>
        <p:nvPicPr>
          <p:cNvPr id="10" name="Picture 9">
            <a:extLst>
              <a:ext uri="{FF2B5EF4-FFF2-40B4-BE49-F238E27FC236}">
                <a16:creationId xmlns:a16="http://schemas.microsoft.com/office/drawing/2014/main" id="{232EE4BC-F105-009A-A050-5A40C00B9F77}"/>
              </a:ext>
            </a:extLst>
          </p:cNvPr>
          <p:cNvPicPr>
            <a:picLocks noChangeAspect="1"/>
          </p:cNvPicPr>
          <p:nvPr/>
        </p:nvPicPr>
        <p:blipFill>
          <a:blip r:embed="rId9"/>
          <a:stretch>
            <a:fillRect/>
          </a:stretch>
        </p:blipFill>
        <p:spPr>
          <a:xfrm>
            <a:off x="2502092" y="5091720"/>
            <a:ext cx="4994802" cy="2117797"/>
          </a:xfrm>
          <a:prstGeom prst="rect">
            <a:avLst/>
          </a:prstGeom>
        </p:spPr>
      </p:pic>
      <p:grpSp>
        <p:nvGrpSpPr>
          <p:cNvPr id="11" name="Group 10">
            <a:extLst>
              <a:ext uri="{FF2B5EF4-FFF2-40B4-BE49-F238E27FC236}">
                <a16:creationId xmlns:a16="http://schemas.microsoft.com/office/drawing/2014/main" id="{F12A0529-97ED-9704-392B-5089DA2E57A9}"/>
              </a:ext>
            </a:extLst>
          </p:cNvPr>
          <p:cNvGrpSpPr/>
          <p:nvPr/>
        </p:nvGrpSpPr>
        <p:grpSpPr>
          <a:xfrm flipH="1">
            <a:off x="8846499" y="3339976"/>
            <a:ext cx="2237293" cy="2565280"/>
            <a:chOff x="-222075" y="1515060"/>
            <a:chExt cx="1726377" cy="1907225"/>
          </a:xfrm>
        </p:grpSpPr>
        <p:pic>
          <p:nvPicPr>
            <p:cNvPr id="12" name="Picture 11">
              <a:extLst>
                <a:ext uri="{FF2B5EF4-FFF2-40B4-BE49-F238E27FC236}">
                  <a16:creationId xmlns:a16="http://schemas.microsoft.com/office/drawing/2014/main" id="{901B1A97-4FBA-3D55-32A8-9A027B12CB08}"/>
                </a:ext>
              </a:extLst>
            </p:cNvPr>
            <p:cNvPicPr>
              <a:picLocks noChangeAspect="1"/>
            </p:cNvPicPr>
            <p:nvPr/>
          </p:nvPicPr>
          <p:blipFill>
            <a:blip r:embed="rId10"/>
            <a:stretch>
              <a:fillRect/>
            </a:stretch>
          </p:blipFill>
          <p:spPr>
            <a:xfrm>
              <a:off x="-222075" y="1515060"/>
              <a:ext cx="591363" cy="1816765"/>
            </a:xfrm>
            <a:prstGeom prst="rect">
              <a:avLst/>
            </a:prstGeom>
          </p:spPr>
        </p:pic>
        <p:pic>
          <p:nvPicPr>
            <p:cNvPr id="13" name="Picture 12">
              <a:extLst>
                <a:ext uri="{FF2B5EF4-FFF2-40B4-BE49-F238E27FC236}">
                  <a16:creationId xmlns:a16="http://schemas.microsoft.com/office/drawing/2014/main" id="{A86B6201-3B44-5AF0-2AB3-E2C3FB374721}"/>
                </a:ext>
              </a:extLst>
            </p:cNvPr>
            <p:cNvPicPr>
              <a:picLocks noChangeAspect="1"/>
            </p:cNvPicPr>
            <p:nvPr/>
          </p:nvPicPr>
          <p:blipFill>
            <a:blip r:embed="rId11"/>
            <a:stretch>
              <a:fillRect/>
            </a:stretch>
          </p:blipFill>
          <p:spPr>
            <a:xfrm>
              <a:off x="66854" y="2281929"/>
              <a:ext cx="1437448" cy="1140356"/>
            </a:xfrm>
            <a:prstGeom prst="rect">
              <a:avLst/>
            </a:prstGeom>
          </p:spPr>
        </p:pic>
      </p:grpSp>
      <p:pic>
        <p:nvPicPr>
          <p:cNvPr id="14" name="Picture 2" descr="Image result for clock vector">
            <a:extLst>
              <a:ext uri="{FF2B5EF4-FFF2-40B4-BE49-F238E27FC236}">
                <a16:creationId xmlns:a16="http://schemas.microsoft.com/office/drawing/2014/main" id="{D69EBCF1-2B6F-5F46-671B-0943B2BA353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1684313" y="139107"/>
            <a:ext cx="1084051" cy="105564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D5C235-000F-2E0C-E90B-5AA29821875D}"/>
              </a:ext>
            </a:extLst>
          </p:cNvPr>
          <p:cNvGrpSpPr/>
          <p:nvPr/>
        </p:nvGrpSpPr>
        <p:grpSpPr>
          <a:xfrm rot="21085582">
            <a:off x="2019137" y="580384"/>
            <a:ext cx="435684" cy="153152"/>
            <a:chOff x="8572500" y="4079960"/>
            <a:chExt cx="1490686" cy="526880"/>
          </a:xfrm>
        </p:grpSpPr>
        <p:cxnSp>
          <p:nvCxnSpPr>
            <p:cNvPr id="16" name="Straight Connector 15">
              <a:extLst>
                <a:ext uri="{FF2B5EF4-FFF2-40B4-BE49-F238E27FC236}">
                  <a16:creationId xmlns:a16="http://schemas.microsoft.com/office/drawing/2014/main" id="{2ACC3710-54E0-8503-7D74-CE8F63A262B9}"/>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8853392-6C49-D74B-A763-22D061E9CE43}"/>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18" name="Group 17">
            <a:extLst>
              <a:ext uri="{FF2B5EF4-FFF2-40B4-BE49-F238E27FC236}">
                <a16:creationId xmlns:a16="http://schemas.microsoft.com/office/drawing/2014/main" id="{726760A1-EFE1-CF07-D442-4A925FD95ACE}"/>
              </a:ext>
            </a:extLst>
          </p:cNvPr>
          <p:cNvGrpSpPr/>
          <p:nvPr/>
        </p:nvGrpSpPr>
        <p:grpSpPr>
          <a:xfrm rot="17284055">
            <a:off x="1928010" y="561131"/>
            <a:ext cx="596655" cy="198535"/>
            <a:chOff x="8572500" y="4079960"/>
            <a:chExt cx="1490686" cy="526880"/>
          </a:xfrm>
        </p:grpSpPr>
        <p:cxnSp>
          <p:nvCxnSpPr>
            <p:cNvPr id="19" name="Straight Connector 18">
              <a:extLst>
                <a:ext uri="{FF2B5EF4-FFF2-40B4-BE49-F238E27FC236}">
                  <a16:creationId xmlns:a16="http://schemas.microsoft.com/office/drawing/2014/main" id="{2F8A6550-50F0-976B-6632-6CC5028E6872}"/>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1953C3F-1069-214F-811C-B1F4268DF300}"/>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21" name="Group 20">
            <a:extLst>
              <a:ext uri="{FF2B5EF4-FFF2-40B4-BE49-F238E27FC236}">
                <a16:creationId xmlns:a16="http://schemas.microsoft.com/office/drawing/2014/main" id="{78980C9C-E7F0-BB12-2830-3496022BC126}"/>
              </a:ext>
            </a:extLst>
          </p:cNvPr>
          <p:cNvGrpSpPr/>
          <p:nvPr/>
        </p:nvGrpSpPr>
        <p:grpSpPr>
          <a:xfrm>
            <a:off x="5037391" y="5000981"/>
            <a:ext cx="905307" cy="828424"/>
            <a:chOff x="2393053" y="3904344"/>
            <a:chExt cx="869808" cy="684490"/>
          </a:xfrm>
        </p:grpSpPr>
        <p:pic>
          <p:nvPicPr>
            <p:cNvPr id="22" name="Picture 4" descr="Image result for banana vector" hidden="1">
              <a:extLst>
                <a:ext uri="{FF2B5EF4-FFF2-40B4-BE49-F238E27FC236}">
                  <a16:creationId xmlns:a16="http://schemas.microsoft.com/office/drawing/2014/main" id="{6E84A891-0236-27B7-1C43-9A0CD879FB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409602" y="41027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banana vector" hidden="1">
              <a:extLst>
                <a:ext uri="{FF2B5EF4-FFF2-40B4-BE49-F238E27FC236}">
                  <a16:creationId xmlns:a16="http://schemas.microsoft.com/office/drawing/2014/main" id="{8F949BA2-72AC-94CA-A277-7219DEC340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562002" y="42551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banana vector">
              <a:extLst>
                <a:ext uri="{FF2B5EF4-FFF2-40B4-BE49-F238E27FC236}">
                  <a16:creationId xmlns:a16="http://schemas.microsoft.com/office/drawing/2014/main" id="{FA8DA62B-24D8-9AB5-446F-93861DEBFE7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562002" y="3904344"/>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banana vector">
              <a:extLst>
                <a:ext uri="{FF2B5EF4-FFF2-40B4-BE49-F238E27FC236}">
                  <a16:creationId xmlns:a16="http://schemas.microsoft.com/office/drawing/2014/main" id="{319CDE0E-82EF-1593-8E30-289CD9061EF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393053" y="421843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banana vector">
              <a:extLst>
                <a:ext uri="{FF2B5EF4-FFF2-40B4-BE49-F238E27FC236}">
                  <a16:creationId xmlns:a16="http://schemas.microsoft.com/office/drawing/2014/main" id="{981EA946-5D51-80FD-E7A0-0A70F58B1F9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641045" y="419780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banana vector">
              <a:extLst>
                <a:ext uri="{FF2B5EF4-FFF2-40B4-BE49-F238E27FC236}">
                  <a16:creationId xmlns:a16="http://schemas.microsoft.com/office/drawing/2014/main" id="{09ED0DB5-89FF-3B2D-41FD-157B453AA0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450913" y="412239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banana vector">
              <a:extLst>
                <a:ext uri="{FF2B5EF4-FFF2-40B4-BE49-F238E27FC236}">
                  <a16:creationId xmlns:a16="http://schemas.microsoft.com/office/drawing/2014/main" id="{6ACE62EB-57C0-1221-D421-D2DCEFD0BB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418112" y="392824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banana vector">
              <a:extLst>
                <a:ext uri="{FF2B5EF4-FFF2-40B4-BE49-F238E27FC236}">
                  <a16:creationId xmlns:a16="http://schemas.microsoft.com/office/drawing/2014/main" id="{0D00C8AB-9016-7359-9915-9FDA8255F3F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570512" y="4080641"/>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banana vector">
              <a:extLst>
                <a:ext uri="{FF2B5EF4-FFF2-40B4-BE49-F238E27FC236}">
                  <a16:creationId xmlns:a16="http://schemas.microsoft.com/office/drawing/2014/main" id="{48488754-5812-345B-E0FB-3B9CB9A408E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615986" y="4017200"/>
              <a:ext cx="621816" cy="333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E93B5CBF-E413-F382-F2F1-F7C53932F969}"/>
              </a:ext>
            </a:extLst>
          </p:cNvPr>
          <p:cNvGrpSpPr/>
          <p:nvPr/>
        </p:nvGrpSpPr>
        <p:grpSpPr>
          <a:xfrm>
            <a:off x="4620253" y="5103990"/>
            <a:ext cx="1011537" cy="802773"/>
            <a:chOff x="1980080" y="4007354"/>
            <a:chExt cx="971873" cy="663296"/>
          </a:xfrm>
        </p:grpSpPr>
        <p:pic>
          <p:nvPicPr>
            <p:cNvPr id="32" name="Picture 31" hidden="1">
              <a:extLst>
                <a:ext uri="{FF2B5EF4-FFF2-40B4-BE49-F238E27FC236}">
                  <a16:creationId xmlns:a16="http://schemas.microsoft.com/office/drawing/2014/main" id="{F11A0713-9102-A591-D27E-34966C2ACC8F}"/>
                </a:ext>
              </a:extLst>
            </p:cNvPr>
            <p:cNvPicPr>
              <a:picLocks noChangeAspect="1"/>
            </p:cNvPicPr>
            <p:nvPr/>
          </p:nvPicPr>
          <p:blipFill>
            <a:blip r:embed="rId15"/>
            <a:stretch>
              <a:fillRect/>
            </a:stretch>
          </p:blipFill>
          <p:spPr>
            <a:xfrm>
              <a:off x="1980080" y="4186602"/>
              <a:ext cx="372677" cy="331648"/>
            </a:xfrm>
            <a:prstGeom prst="rect">
              <a:avLst/>
            </a:prstGeom>
          </p:spPr>
        </p:pic>
        <p:pic>
          <p:nvPicPr>
            <p:cNvPr id="33" name="Picture 32">
              <a:extLst>
                <a:ext uri="{FF2B5EF4-FFF2-40B4-BE49-F238E27FC236}">
                  <a16:creationId xmlns:a16="http://schemas.microsoft.com/office/drawing/2014/main" id="{342DA381-9491-0DA2-AD50-FF181A9C3576}"/>
                </a:ext>
              </a:extLst>
            </p:cNvPr>
            <p:cNvPicPr>
              <a:picLocks noChangeAspect="1"/>
            </p:cNvPicPr>
            <p:nvPr/>
          </p:nvPicPr>
          <p:blipFill>
            <a:blip r:embed="rId15"/>
            <a:stretch>
              <a:fillRect/>
            </a:stretch>
          </p:blipFill>
          <p:spPr>
            <a:xfrm>
              <a:off x="2132480" y="4339002"/>
              <a:ext cx="372677" cy="331648"/>
            </a:xfrm>
            <a:prstGeom prst="rect">
              <a:avLst/>
            </a:prstGeom>
          </p:spPr>
        </p:pic>
        <p:pic>
          <p:nvPicPr>
            <p:cNvPr id="34" name="Picture 33">
              <a:extLst>
                <a:ext uri="{FF2B5EF4-FFF2-40B4-BE49-F238E27FC236}">
                  <a16:creationId xmlns:a16="http://schemas.microsoft.com/office/drawing/2014/main" id="{5F8528E0-B584-9A95-CCE3-3A293770B6FE}"/>
                </a:ext>
              </a:extLst>
            </p:cNvPr>
            <p:cNvPicPr>
              <a:picLocks noChangeAspect="1"/>
            </p:cNvPicPr>
            <p:nvPr/>
          </p:nvPicPr>
          <p:blipFill>
            <a:blip r:embed="rId15"/>
            <a:stretch>
              <a:fillRect/>
            </a:stretch>
          </p:blipFill>
          <p:spPr>
            <a:xfrm>
              <a:off x="2036189" y="4007354"/>
              <a:ext cx="372677" cy="331648"/>
            </a:xfrm>
            <a:prstGeom prst="rect">
              <a:avLst/>
            </a:prstGeom>
          </p:spPr>
        </p:pic>
        <p:pic>
          <p:nvPicPr>
            <p:cNvPr id="35" name="Picture 34">
              <a:extLst>
                <a:ext uri="{FF2B5EF4-FFF2-40B4-BE49-F238E27FC236}">
                  <a16:creationId xmlns:a16="http://schemas.microsoft.com/office/drawing/2014/main" id="{32D1B393-7E61-639E-7BEE-E24BA156704C}"/>
                </a:ext>
              </a:extLst>
            </p:cNvPr>
            <p:cNvPicPr>
              <a:picLocks noChangeAspect="1"/>
            </p:cNvPicPr>
            <p:nvPr/>
          </p:nvPicPr>
          <p:blipFill>
            <a:blip r:embed="rId15"/>
            <a:stretch>
              <a:fillRect/>
            </a:stretch>
          </p:blipFill>
          <p:spPr>
            <a:xfrm>
              <a:off x="2579276" y="4053859"/>
              <a:ext cx="372677" cy="331648"/>
            </a:xfrm>
            <a:prstGeom prst="rect">
              <a:avLst/>
            </a:prstGeom>
          </p:spPr>
        </p:pic>
        <p:pic>
          <p:nvPicPr>
            <p:cNvPr id="36" name="Picture 35">
              <a:extLst>
                <a:ext uri="{FF2B5EF4-FFF2-40B4-BE49-F238E27FC236}">
                  <a16:creationId xmlns:a16="http://schemas.microsoft.com/office/drawing/2014/main" id="{99BFA447-CCAE-8B7B-47E5-3A0D41C665BC}"/>
                </a:ext>
              </a:extLst>
            </p:cNvPr>
            <p:cNvPicPr>
              <a:picLocks noChangeAspect="1"/>
            </p:cNvPicPr>
            <p:nvPr/>
          </p:nvPicPr>
          <p:blipFill>
            <a:blip r:embed="rId15"/>
            <a:stretch>
              <a:fillRect/>
            </a:stretch>
          </p:blipFill>
          <p:spPr>
            <a:xfrm>
              <a:off x="2505157" y="4215574"/>
              <a:ext cx="372677" cy="331648"/>
            </a:xfrm>
            <a:prstGeom prst="rect">
              <a:avLst/>
            </a:prstGeom>
          </p:spPr>
        </p:pic>
        <p:pic>
          <p:nvPicPr>
            <p:cNvPr id="37" name="Picture 36">
              <a:extLst>
                <a:ext uri="{FF2B5EF4-FFF2-40B4-BE49-F238E27FC236}">
                  <a16:creationId xmlns:a16="http://schemas.microsoft.com/office/drawing/2014/main" id="{2D34D83E-CBFD-C017-07EC-EC0014A5CD0C}"/>
                </a:ext>
              </a:extLst>
            </p:cNvPr>
            <p:cNvPicPr>
              <a:picLocks noChangeAspect="1"/>
            </p:cNvPicPr>
            <p:nvPr/>
          </p:nvPicPr>
          <p:blipFill>
            <a:blip r:embed="rId15"/>
            <a:stretch>
              <a:fillRect/>
            </a:stretch>
          </p:blipFill>
          <p:spPr>
            <a:xfrm>
              <a:off x="2092299" y="4083310"/>
              <a:ext cx="372677" cy="331648"/>
            </a:xfrm>
            <a:prstGeom prst="rect">
              <a:avLst/>
            </a:prstGeom>
          </p:spPr>
        </p:pic>
        <p:pic>
          <p:nvPicPr>
            <p:cNvPr id="38" name="Picture 37">
              <a:extLst>
                <a:ext uri="{FF2B5EF4-FFF2-40B4-BE49-F238E27FC236}">
                  <a16:creationId xmlns:a16="http://schemas.microsoft.com/office/drawing/2014/main" id="{91ECEE0B-CEEF-DAEB-34D4-8D7731457985}"/>
                </a:ext>
              </a:extLst>
            </p:cNvPr>
            <p:cNvPicPr>
              <a:picLocks noChangeAspect="1"/>
            </p:cNvPicPr>
            <p:nvPr/>
          </p:nvPicPr>
          <p:blipFill>
            <a:blip r:embed="rId15"/>
            <a:stretch>
              <a:fillRect/>
            </a:stretch>
          </p:blipFill>
          <p:spPr>
            <a:xfrm>
              <a:off x="2352757" y="4145842"/>
              <a:ext cx="372677" cy="331648"/>
            </a:xfrm>
            <a:prstGeom prst="rect">
              <a:avLst/>
            </a:prstGeom>
          </p:spPr>
        </p:pic>
        <p:pic>
          <p:nvPicPr>
            <p:cNvPr id="39" name="Picture 38">
              <a:extLst>
                <a:ext uri="{FF2B5EF4-FFF2-40B4-BE49-F238E27FC236}">
                  <a16:creationId xmlns:a16="http://schemas.microsoft.com/office/drawing/2014/main" id="{15F6D47D-883F-A5DC-7845-975AAC752D3D}"/>
                </a:ext>
              </a:extLst>
            </p:cNvPr>
            <p:cNvPicPr>
              <a:picLocks noChangeAspect="1"/>
            </p:cNvPicPr>
            <p:nvPr/>
          </p:nvPicPr>
          <p:blipFill>
            <a:blip r:embed="rId15"/>
            <a:stretch>
              <a:fillRect/>
            </a:stretch>
          </p:blipFill>
          <p:spPr>
            <a:xfrm>
              <a:off x="2204518" y="4020778"/>
              <a:ext cx="372677" cy="331648"/>
            </a:xfrm>
            <a:prstGeom prst="rect">
              <a:avLst/>
            </a:prstGeom>
          </p:spPr>
        </p:pic>
      </p:grpSp>
      <p:grpSp>
        <p:nvGrpSpPr>
          <p:cNvPr id="40" name="Group 39">
            <a:extLst>
              <a:ext uri="{FF2B5EF4-FFF2-40B4-BE49-F238E27FC236}">
                <a16:creationId xmlns:a16="http://schemas.microsoft.com/office/drawing/2014/main" id="{0419FCE2-522D-0D7A-9E0D-4D0DEB22E9DE}"/>
              </a:ext>
            </a:extLst>
          </p:cNvPr>
          <p:cNvGrpSpPr/>
          <p:nvPr/>
        </p:nvGrpSpPr>
        <p:grpSpPr>
          <a:xfrm>
            <a:off x="5194760" y="5267156"/>
            <a:ext cx="935072" cy="667516"/>
            <a:chOff x="2551589" y="4170519"/>
            <a:chExt cx="898406" cy="551539"/>
          </a:xfrm>
        </p:grpSpPr>
        <p:pic>
          <p:nvPicPr>
            <p:cNvPr id="41" name="Picture 40" hidden="1">
              <a:extLst>
                <a:ext uri="{FF2B5EF4-FFF2-40B4-BE49-F238E27FC236}">
                  <a16:creationId xmlns:a16="http://schemas.microsoft.com/office/drawing/2014/main" id="{21177C57-36D5-00C0-A88C-AE26066FAEF0}"/>
                </a:ext>
              </a:extLst>
            </p:cNvPr>
            <p:cNvPicPr>
              <a:picLocks noChangeAspect="1"/>
            </p:cNvPicPr>
            <p:nvPr/>
          </p:nvPicPr>
          <p:blipFill>
            <a:blip r:embed="rId16"/>
            <a:stretch>
              <a:fillRect/>
            </a:stretch>
          </p:blipFill>
          <p:spPr>
            <a:xfrm rot="20573151">
              <a:off x="2551589" y="4363679"/>
              <a:ext cx="288806" cy="358379"/>
            </a:xfrm>
            <a:prstGeom prst="rect">
              <a:avLst/>
            </a:prstGeom>
          </p:spPr>
        </p:pic>
        <p:pic>
          <p:nvPicPr>
            <p:cNvPr id="42" name="Picture 41">
              <a:extLst>
                <a:ext uri="{FF2B5EF4-FFF2-40B4-BE49-F238E27FC236}">
                  <a16:creationId xmlns:a16="http://schemas.microsoft.com/office/drawing/2014/main" id="{37744688-4DF3-B54D-6A5C-0ACEE5FFACE3}"/>
                </a:ext>
              </a:extLst>
            </p:cNvPr>
            <p:cNvPicPr>
              <a:picLocks noChangeAspect="1"/>
            </p:cNvPicPr>
            <p:nvPr/>
          </p:nvPicPr>
          <p:blipFill>
            <a:blip r:embed="rId16"/>
            <a:stretch>
              <a:fillRect/>
            </a:stretch>
          </p:blipFill>
          <p:spPr>
            <a:xfrm rot="20573151">
              <a:off x="2703989" y="4363679"/>
              <a:ext cx="288806" cy="358379"/>
            </a:xfrm>
            <a:prstGeom prst="rect">
              <a:avLst/>
            </a:prstGeom>
          </p:spPr>
        </p:pic>
        <p:pic>
          <p:nvPicPr>
            <p:cNvPr id="43" name="Picture 42">
              <a:extLst>
                <a:ext uri="{FF2B5EF4-FFF2-40B4-BE49-F238E27FC236}">
                  <a16:creationId xmlns:a16="http://schemas.microsoft.com/office/drawing/2014/main" id="{7CEF9ECC-AA76-27BF-7F13-3224967535F3}"/>
                </a:ext>
              </a:extLst>
            </p:cNvPr>
            <p:cNvPicPr>
              <a:picLocks noChangeAspect="1"/>
            </p:cNvPicPr>
            <p:nvPr/>
          </p:nvPicPr>
          <p:blipFill>
            <a:blip r:embed="rId16"/>
            <a:stretch>
              <a:fillRect/>
            </a:stretch>
          </p:blipFill>
          <p:spPr>
            <a:xfrm rot="20573151">
              <a:off x="2856389" y="4363679"/>
              <a:ext cx="288806" cy="358379"/>
            </a:xfrm>
            <a:prstGeom prst="rect">
              <a:avLst/>
            </a:prstGeom>
          </p:spPr>
        </p:pic>
        <p:pic>
          <p:nvPicPr>
            <p:cNvPr id="44" name="Picture 43">
              <a:extLst>
                <a:ext uri="{FF2B5EF4-FFF2-40B4-BE49-F238E27FC236}">
                  <a16:creationId xmlns:a16="http://schemas.microsoft.com/office/drawing/2014/main" id="{F96F0EE5-E9B8-50BB-4191-2FCCBC5E8F10}"/>
                </a:ext>
              </a:extLst>
            </p:cNvPr>
            <p:cNvPicPr>
              <a:picLocks noChangeAspect="1"/>
            </p:cNvPicPr>
            <p:nvPr/>
          </p:nvPicPr>
          <p:blipFill>
            <a:blip r:embed="rId16"/>
            <a:stretch>
              <a:fillRect/>
            </a:stretch>
          </p:blipFill>
          <p:spPr>
            <a:xfrm rot="20573151">
              <a:off x="3008789" y="4363679"/>
              <a:ext cx="288806" cy="358379"/>
            </a:xfrm>
            <a:prstGeom prst="rect">
              <a:avLst/>
            </a:prstGeom>
          </p:spPr>
        </p:pic>
        <p:pic>
          <p:nvPicPr>
            <p:cNvPr id="45" name="Picture 44">
              <a:extLst>
                <a:ext uri="{FF2B5EF4-FFF2-40B4-BE49-F238E27FC236}">
                  <a16:creationId xmlns:a16="http://schemas.microsoft.com/office/drawing/2014/main" id="{F2DFFF57-0486-83CE-6BE2-E1E5B9EC20B3}"/>
                </a:ext>
              </a:extLst>
            </p:cNvPr>
            <p:cNvPicPr>
              <a:picLocks noChangeAspect="1"/>
            </p:cNvPicPr>
            <p:nvPr/>
          </p:nvPicPr>
          <p:blipFill>
            <a:blip r:embed="rId16"/>
            <a:stretch>
              <a:fillRect/>
            </a:stretch>
          </p:blipFill>
          <p:spPr>
            <a:xfrm rot="20573151">
              <a:off x="3161189" y="4363679"/>
              <a:ext cx="288806" cy="358379"/>
            </a:xfrm>
            <a:prstGeom prst="rect">
              <a:avLst/>
            </a:prstGeom>
          </p:spPr>
        </p:pic>
        <p:pic>
          <p:nvPicPr>
            <p:cNvPr id="46" name="Picture 45">
              <a:extLst>
                <a:ext uri="{FF2B5EF4-FFF2-40B4-BE49-F238E27FC236}">
                  <a16:creationId xmlns:a16="http://schemas.microsoft.com/office/drawing/2014/main" id="{4EC1D595-C398-D496-8BB2-7E23FFB231A2}"/>
                </a:ext>
              </a:extLst>
            </p:cNvPr>
            <p:cNvPicPr>
              <a:picLocks noChangeAspect="1"/>
            </p:cNvPicPr>
            <p:nvPr/>
          </p:nvPicPr>
          <p:blipFill>
            <a:blip r:embed="rId16"/>
            <a:stretch>
              <a:fillRect/>
            </a:stretch>
          </p:blipFill>
          <p:spPr>
            <a:xfrm rot="20573151">
              <a:off x="3017196" y="4210918"/>
              <a:ext cx="288806" cy="358379"/>
            </a:xfrm>
            <a:prstGeom prst="rect">
              <a:avLst/>
            </a:prstGeom>
          </p:spPr>
        </p:pic>
        <p:pic>
          <p:nvPicPr>
            <p:cNvPr id="47" name="Picture 46">
              <a:extLst>
                <a:ext uri="{FF2B5EF4-FFF2-40B4-BE49-F238E27FC236}">
                  <a16:creationId xmlns:a16="http://schemas.microsoft.com/office/drawing/2014/main" id="{C6F57296-8F92-B881-FA88-9348494093BA}"/>
                </a:ext>
              </a:extLst>
            </p:cNvPr>
            <p:cNvPicPr>
              <a:picLocks noChangeAspect="1"/>
            </p:cNvPicPr>
            <p:nvPr/>
          </p:nvPicPr>
          <p:blipFill>
            <a:blip r:embed="rId16"/>
            <a:stretch>
              <a:fillRect/>
            </a:stretch>
          </p:blipFill>
          <p:spPr>
            <a:xfrm rot="20573151">
              <a:off x="2859991" y="4170519"/>
              <a:ext cx="288806" cy="358379"/>
            </a:xfrm>
            <a:prstGeom prst="rect">
              <a:avLst/>
            </a:prstGeom>
          </p:spPr>
        </p:pic>
        <p:pic>
          <p:nvPicPr>
            <p:cNvPr id="48" name="Picture 47">
              <a:extLst>
                <a:ext uri="{FF2B5EF4-FFF2-40B4-BE49-F238E27FC236}">
                  <a16:creationId xmlns:a16="http://schemas.microsoft.com/office/drawing/2014/main" id="{D3CC1BC2-74DF-6E64-3D88-2E993134FBE0}"/>
                </a:ext>
              </a:extLst>
            </p:cNvPr>
            <p:cNvPicPr>
              <a:picLocks noChangeAspect="1"/>
            </p:cNvPicPr>
            <p:nvPr/>
          </p:nvPicPr>
          <p:blipFill>
            <a:blip r:embed="rId16"/>
            <a:stretch>
              <a:fillRect/>
            </a:stretch>
          </p:blipFill>
          <p:spPr>
            <a:xfrm rot="20573151">
              <a:off x="2634511" y="4170519"/>
              <a:ext cx="288806" cy="358379"/>
            </a:xfrm>
            <a:prstGeom prst="rect">
              <a:avLst/>
            </a:prstGeom>
          </p:spPr>
        </p:pic>
      </p:grpSp>
      <p:pic>
        <p:nvPicPr>
          <p:cNvPr id="49" name="Picture 48">
            <a:extLst>
              <a:ext uri="{FF2B5EF4-FFF2-40B4-BE49-F238E27FC236}">
                <a16:creationId xmlns:a16="http://schemas.microsoft.com/office/drawing/2014/main" id="{A713F84D-20E6-B905-DDED-50E709D66366}"/>
              </a:ext>
            </a:extLst>
          </p:cNvPr>
          <p:cNvPicPr>
            <a:picLocks noChangeAspect="1"/>
          </p:cNvPicPr>
          <p:nvPr/>
        </p:nvPicPr>
        <p:blipFill>
          <a:blip r:embed="rId17"/>
          <a:stretch>
            <a:fillRect/>
          </a:stretch>
        </p:blipFill>
        <p:spPr>
          <a:xfrm>
            <a:off x="3317479" y="5414621"/>
            <a:ext cx="897377" cy="296497"/>
          </a:xfrm>
          <a:prstGeom prst="rect">
            <a:avLst/>
          </a:prstGeom>
        </p:spPr>
      </p:pic>
      <p:pic>
        <p:nvPicPr>
          <p:cNvPr id="50" name="Picture 49">
            <a:extLst>
              <a:ext uri="{FF2B5EF4-FFF2-40B4-BE49-F238E27FC236}">
                <a16:creationId xmlns:a16="http://schemas.microsoft.com/office/drawing/2014/main" id="{C598BD0D-A6F6-D6B3-EFB5-67EC0D9453FB}"/>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317479" y="5397645"/>
            <a:ext cx="897377" cy="296497"/>
          </a:xfrm>
          <a:prstGeom prst="rect">
            <a:avLst/>
          </a:prstGeom>
        </p:spPr>
      </p:pic>
      <p:pic>
        <p:nvPicPr>
          <p:cNvPr id="51" name="Picture 50">
            <a:extLst>
              <a:ext uri="{FF2B5EF4-FFF2-40B4-BE49-F238E27FC236}">
                <a16:creationId xmlns:a16="http://schemas.microsoft.com/office/drawing/2014/main" id="{DB1F1975-653B-E6F9-B224-FE1F8A0F14B1}"/>
              </a:ext>
            </a:extLst>
          </p:cNvPr>
          <p:cNvPicPr>
            <a:picLocks noChangeAspect="1"/>
          </p:cNvPicPr>
          <p:nvPr/>
        </p:nvPicPr>
        <p:blipFill>
          <a:blip r:embed="rId17"/>
          <a:stretch>
            <a:fillRect/>
          </a:stretch>
        </p:blipFill>
        <p:spPr>
          <a:xfrm>
            <a:off x="3778156" y="5108696"/>
            <a:ext cx="897377" cy="296497"/>
          </a:xfrm>
          <a:prstGeom prst="rect">
            <a:avLst/>
          </a:prstGeom>
        </p:spPr>
      </p:pic>
      <p:pic>
        <p:nvPicPr>
          <p:cNvPr id="52" name="Picture 51">
            <a:extLst>
              <a:ext uri="{FF2B5EF4-FFF2-40B4-BE49-F238E27FC236}">
                <a16:creationId xmlns:a16="http://schemas.microsoft.com/office/drawing/2014/main" id="{E0473D2C-7A57-3C3F-10B5-624052CADB80}"/>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78156" y="5091720"/>
            <a:ext cx="897377" cy="296497"/>
          </a:xfrm>
          <a:prstGeom prst="rect">
            <a:avLst/>
          </a:prstGeom>
        </p:spPr>
      </p:pic>
      <p:pic>
        <p:nvPicPr>
          <p:cNvPr id="53" name="Picture 52">
            <a:extLst>
              <a:ext uri="{FF2B5EF4-FFF2-40B4-BE49-F238E27FC236}">
                <a16:creationId xmlns:a16="http://schemas.microsoft.com/office/drawing/2014/main" id="{752274B0-3DD2-9E04-F1CC-7DCF4D75983E}"/>
              </a:ext>
            </a:extLst>
          </p:cNvPr>
          <p:cNvPicPr>
            <a:picLocks noChangeAspect="1"/>
          </p:cNvPicPr>
          <p:nvPr/>
        </p:nvPicPr>
        <p:blipFill>
          <a:blip r:embed="rId17"/>
          <a:stretch>
            <a:fillRect/>
          </a:stretch>
        </p:blipFill>
        <p:spPr>
          <a:xfrm>
            <a:off x="3884219" y="5757659"/>
            <a:ext cx="897377" cy="296497"/>
          </a:xfrm>
          <a:prstGeom prst="rect">
            <a:avLst/>
          </a:prstGeom>
        </p:spPr>
      </p:pic>
      <p:pic>
        <p:nvPicPr>
          <p:cNvPr id="54" name="Picture 53">
            <a:extLst>
              <a:ext uri="{FF2B5EF4-FFF2-40B4-BE49-F238E27FC236}">
                <a16:creationId xmlns:a16="http://schemas.microsoft.com/office/drawing/2014/main" id="{1FA50080-446A-713C-518F-428B650CEF1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84219" y="5740683"/>
            <a:ext cx="897377" cy="296497"/>
          </a:xfrm>
          <a:prstGeom prst="rect">
            <a:avLst/>
          </a:prstGeom>
        </p:spPr>
      </p:pic>
      <p:pic>
        <p:nvPicPr>
          <p:cNvPr id="55" name="Picture 54">
            <a:extLst>
              <a:ext uri="{FF2B5EF4-FFF2-40B4-BE49-F238E27FC236}">
                <a16:creationId xmlns:a16="http://schemas.microsoft.com/office/drawing/2014/main" id="{664AB1F7-737A-5DC3-1C0A-897A07EFBB7D}"/>
              </a:ext>
            </a:extLst>
          </p:cNvPr>
          <p:cNvPicPr>
            <a:picLocks noChangeAspect="1"/>
          </p:cNvPicPr>
          <p:nvPr/>
        </p:nvPicPr>
        <p:blipFill>
          <a:blip r:embed="rId20"/>
          <a:stretch>
            <a:fillRect/>
          </a:stretch>
        </p:blipFill>
        <p:spPr>
          <a:xfrm>
            <a:off x="3254922" y="5374540"/>
            <a:ext cx="932276" cy="1597496"/>
          </a:xfrm>
          <a:prstGeom prst="rect">
            <a:avLst/>
          </a:prstGeom>
        </p:spPr>
      </p:pic>
      <p:pic>
        <p:nvPicPr>
          <p:cNvPr id="56" name="Picture 55">
            <a:extLst>
              <a:ext uri="{FF2B5EF4-FFF2-40B4-BE49-F238E27FC236}">
                <a16:creationId xmlns:a16="http://schemas.microsoft.com/office/drawing/2014/main" id="{35A9B3A8-A3AB-8CD2-A6C8-1B672B94C4E4}"/>
              </a:ext>
            </a:extLst>
          </p:cNvPr>
          <p:cNvPicPr>
            <a:picLocks noChangeAspect="1"/>
          </p:cNvPicPr>
          <p:nvPr/>
        </p:nvPicPr>
        <p:blipFill>
          <a:blip r:embed="rId17"/>
          <a:stretch>
            <a:fillRect/>
          </a:stretch>
        </p:blipFill>
        <p:spPr>
          <a:xfrm>
            <a:off x="4971009" y="5880150"/>
            <a:ext cx="897377" cy="296497"/>
          </a:xfrm>
          <a:prstGeom prst="rect">
            <a:avLst/>
          </a:prstGeom>
        </p:spPr>
      </p:pic>
      <p:pic>
        <p:nvPicPr>
          <p:cNvPr id="57" name="Picture 56">
            <a:extLst>
              <a:ext uri="{FF2B5EF4-FFF2-40B4-BE49-F238E27FC236}">
                <a16:creationId xmlns:a16="http://schemas.microsoft.com/office/drawing/2014/main" id="{3E2D306E-F30F-F868-A94B-B87F2B0E7A2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71009" y="5863174"/>
            <a:ext cx="897377" cy="296497"/>
          </a:xfrm>
          <a:prstGeom prst="rect">
            <a:avLst/>
          </a:prstGeom>
        </p:spPr>
      </p:pic>
      <p:pic>
        <p:nvPicPr>
          <p:cNvPr id="59" name="Picture 58">
            <a:extLst>
              <a:ext uri="{FF2B5EF4-FFF2-40B4-BE49-F238E27FC236}">
                <a16:creationId xmlns:a16="http://schemas.microsoft.com/office/drawing/2014/main" id="{130775E4-7F76-0CF0-76D9-17EB42C163D0}"/>
              </a:ext>
            </a:extLst>
          </p:cNvPr>
          <p:cNvPicPr>
            <a:picLocks noChangeAspect="1"/>
          </p:cNvPicPr>
          <p:nvPr/>
        </p:nvPicPr>
        <p:blipFill>
          <a:blip r:embed="rId17"/>
          <a:stretch>
            <a:fillRect/>
          </a:stretch>
        </p:blipFill>
        <p:spPr>
          <a:xfrm>
            <a:off x="6116729" y="5706488"/>
            <a:ext cx="897377" cy="296497"/>
          </a:xfrm>
          <a:prstGeom prst="rect">
            <a:avLst/>
          </a:prstGeom>
        </p:spPr>
      </p:pic>
      <p:pic>
        <p:nvPicPr>
          <p:cNvPr id="60" name="Picture 59">
            <a:extLst>
              <a:ext uri="{FF2B5EF4-FFF2-40B4-BE49-F238E27FC236}">
                <a16:creationId xmlns:a16="http://schemas.microsoft.com/office/drawing/2014/main" id="{4C9CB603-70FC-67EB-0315-030A6A927C48}"/>
              </a:ext>
            </a:extLst>
          </p:cNvPr>
          <p:cNvPicPr>
            <a:picLocks noChangeAspect="1"/>
          </p:cNvPicPr>
          <p:nvPr/>
        </p:nvPicPr>
        <p:blipFill>
          <a:blip r:embed="rId17"/>
          <a:stretch>
            <a:fillRect/>
          </a:stretch>
        </p:blipFill>
        <p:spPr>
          <a:xfrm>
            <a:off x="6507061" y="5367248"/>
            <a:ext cx="897377" cy="296497"/>
          </a:xfrm>
          <a:prstGeom prst="rect">
            <a:avLst/>
          </a:prstGeom>
        </p:spPr>
      </p:pic>
      <p:pic>
        <p:nvPicPr>
          <p:cNvPr id="61" name="Picture 60">
            <a:extLst>
              <a:ext uri="{FF2B5EF4-FFF2-40B4-BE49-F238E27FC236}">
                <a16:creationId xmlns:a16="http://schemas.microsoft.com/office/drawing/2014/main" id="{869C9892-E3B3-7680-6721-B6CE30F643F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507061" y="5350272"/>
            <a:ext cx="897377" cy="296497"/>
          </a:xfrm>
          <a:prstGeom prst="rect">
            <a:avLst/>
          </a:prstGeom>
        </p:spPr>
      </p:pic>
      <p:pic>
        <p:nvPicPr>
          <p:cNvPr id="62" name="Picture 61">
            <a:extLst>
              <a:ext uri="{FF2B5EF4-FFF2-40B4-BE49-F238E27FC236}">
                <a16:creationId xmlns:a16="http://schemas.microsoft.com/office/drawing/2014/main" id="{C8017BF8-03E2-5581-DBB4-E5F738137E97}"/>
              </a:ext>
            </a:extLst>
          </p:cNvPr>
          <p:cNvPicPr>
            <a:picLocks noChangeAspect="1"/>
          </p:cNvPicPr>
          <p:nvPr/>
        </p:nvPicPr>
        <p:blipFill>
          <a:blip r:embed="rId17"/>
          <a:stretch>
            <a:fillRect/>
          </a:stretch>
        </p:blipFill>
        <p:spPr>
          <a:xfrm>
            <a:off x="5765599" y="5129134"/>
            <a:ext cx="897377" cy="296497"/>
          </a:xfrm>
          <a:prstGeom prst="rect">
            <a:avLst/>
          </a:prstGeom>
        </p:spPr>
      </p:pic>
      <p:pic>
        <p:nvPicPr>
          <p:cNvPr id="63" name="Picture 62">
            <a:extLst>
              <a:ext uri="{FF2B5EF4-FFF2-40B4-BE49-F238E27FC236}">
                <a16:creationId xmlns:a16="http://schemas.microsoft.com/office/drawing/2014/main" id="{A661F286-D167-947C-FA20-02BF143FF17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65599" y="5112158"/>
            <a:ext cx="897377" cy="296497"/>
          </a:xfrm>
          <a:prstGeom prst="rect">
            <a:avLst/>
          </a:prstGeom>
        </p:spPr>
      </p:pic>
      <p:pic>
        <p:nvPicPr>
          <p:cNvPr id="64" name="Picture 63">
            <a:extLst>
              <a:ext uri="{FF2B5EF4-FFF2-40B4-BE49-F238E27FC236}">
                <a16:creationId xmlns:a16="http://schemas.microsoft.com/office/drawing/2014/main" id="{A1EB55E8-145F-BFA6-1709-FEC2AB19A6B4}"/>
              </a:ext>
            </a:extLst>
          </p:cNvPr>
          <p:cNvPicPr>
            <a:picLocks noChangeAspect="1"/>
          </p:cNvPicPr>
          <p:nvPr/>
        </p:nvPicPr>
        <p:blipFill>
          <a:blip r:embed="rId21"/>
          <a:stretch>
            <a:fillRect/>
          </a:stretch>
        </p:blipFill>
        <p:spPr>
          <a:xfrm>
            <a:off x="9164149" y="3744716"/>
            <a:ext cx="951058" cy="877900"/>
          </a:xfrm>
          <a:prstGeom prst="rect">
            <a:avLst/>
          </a:prstGeom>
        </p:spPr>
      </p:pic>
      <p:pic>
        <p:nvPicPr>
          <p:cNvPr id="65" name="Picture 64">
            <a:extLst>
              <a:ext uri="{FF2B5EF4-FFF2-40B4-BE49-F238E27FC236}">
                <a16:creationId xmlns:a16="http://schemas.microsoft.com/office/drawing/2014/main" id="{BF3A12DA-EDBD-4748-4107-25C7ED3AEE95}"/>
              </a:ext>
            </a:extLst>
          </p:cNvPr>
          <p:cNvPicPr>
            <a:picLocks noChangeAspect="1"/>
          </p:cNvPicPr>
          <p:nvPr/>
        </p:nvPicPr>
        <p:blipFill>
          <a:blip r:embed="rId22"/>
          <a:stretch>
            <a:fillRect/>
          </a:stretch>
        </p:blipFill>
        <p:spPr>
          <a:xfrm>
            <a:off x="9002762" y="4028131"/>
            <a:ext cx="969348" cy="664522"/>
          </a:xfrm>
          <a:prstGeom prst="rect">
            <a:avLst/>
          </a:prstGeom>
        </p:spPr>
      </p:pic>
      <p:pic>
        <p:nvPicPr>
          <p:cNvPr id="66" name="Picture 65">
            <a:extLst>
              <a:ext uri="{FF2B5EF4-FFF2-40B4-BE49-F238E27FC236}">
                <a16:creationId xmlns:a16="http://schemas.microsoft.com/office/drawing/2014/main" id="{4B9E9EF7-16CE-F7D8-3140-CF3F93F868AA}"/>
              </a:ext>
            </a:extLst>
          </p:cNvPr>
          <p:cNvPicPr>
            <a:picLocks noChangeAspect="1"/>
          </p:cNvPicPr>
          <p:nvPr/>
        </p:nvPicPr>
        <p:blipFill>
          <a:blip r:embed="rId23"/>
          <a:stretch>
            <a:fillRect/>
          </a:stretch>
        </p:blipFill>
        <p:spPr>
          <a:xfrm>
            <a:off x="9487436" y="3961046"/>
            <a:ext cx="993734" cy="621846"/>
          </a:xfrm>
          <a:prstGeom prst="rect">
            <a:avLst/>
          </a:prstGeom>
        </p:spPr>
      </p:pic>
      <p:sp>
        <p:nvSpPr>
          <p:cNvPr id="74" name="Flowchart: Alternate Process 73">
            <a:extLst>
              <a:ext uri="{FF2B5EF4-FFF2-40B4-BE49-F238E27FC236}">
                <a16:creationId xmlns:a16="http://schemas.microsoft.com/office/drawing/2014/main" id="{4602C884-1FF0-0A80-884B-5D95D3758E2D}"/>
              </a:ext>
            </a:extLst>
          </p:cNvPr>
          <p:cNvSpPr/>
          <p:nvPr/>
        </p:nvSpPr>
        <p:spPr>
          <a:xfrm>
            <a:off x="1016753" y="1547222"/>
            <a:ext cx="4108186" cy="1299965"/>
          </a:xfrm>
          <a:prstGeom prst="flowChartAlternateProcess">
            <a:avLst/>
          </a:prstGeom>
          <a:solidFill>
            <a:schemeClr val="bg1"/>
          </a:solidFill>
          <a:ln w="3810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rPr>
              <a:t>The students playing on the carpet would not be served at this time.</a:t>
            </a:r>
          </a:p>
        </p:txBody>
      </p:sp>
      <p:pic>
        <p:nvPicPr>
          <p:cNvPr id="73" name="Picture 72">
            <a:extLst>
              <a:ext uri="{FF2B5EF4-FFF2-40B4-BE49-F238E27FC236}">
                <a16:creationId xmlns:a16="http://schemas.microsoft.com/office/drawing/2014/main" id="{66554876-B7B6-DD5B-FEFA-CC8508885ABE}"/>
              </a:ext>
            </a:extLst>
          </p:cNvPr>
          <p:cNvPicPr>
            <a:picLocks noChangeAspect="1"/>
          </p:cNvPicPr>
          <p:nvPr/>
        </p:nvPicPr>
        <p:blipFill>
          <a:blip r:embed="rId24"/>
          <a:stretch>
            <a:fillRect/>
          </a:stretch>
        </p:blipFill>
        <p:spPr>
          <a:xfrm>
            <a:off x="7744399" y="4636671"/>
            <a:ext cx="968327" cy="1659271"/>
          </a:xfrm>
          <a:prstGeom prst="rect">
            <a:avLst/>
          </a:prstGeom>
        </p:spPr>
      </p:pic>
      <p:pic>
        <p:nvPicPr>
          <p:cNvPr id="58" name="Picture 57">
            <a:extLst>
              <a:ext uri="{FF2B5EF4-FFF2-40B4-BE49-F238E27FC236}">
                <a16:creationId xmlns:a16="http://schemas.microsoft.com/office/drawing/2014/main" id="{A67BB6B1-FC04-6A4F-3F51-8CFA19BAD313}"/>
              </a:ext>
            </a:extLst>
          </p:cNvPr>
          <p:cNvPicPr>
            <a:picLocks noChangeAspect="1"/>
          </p:cNvPicPr>
          <p:nvPr/>
        </p:nvPicPr>
        <p:blipFill>
          <a:blip r:embed="rId25"/>
          <a:stretch>
            <a:fillRect/>
          </a:stretch>
        </p:blipFill>
        <p:spPr>
          <a:xfrm>
            <a:off x="6130383" y="5449396"/>
            <a:ext cx="857532" cy="1456020"/>
          </a:xfrm>
          <a:prstGeom prst="rect">
            <a:avLst/>
          </a:prstGeom>
        </p:spPr>
      </p:pic>
    </p:spTree>
    <p:extLst>
      <p:ext uri="{BB962C8B-B14F-4D97-AF65-F5344CB8AC3E}">
        <p14:creationId xmlns:p14="http://schemas.microsoft.com/office/powerpoint/2010/main" val="17287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72222E-6 2.22222E-6 L 0.50643 0.01134 " pathEditMode="relative" rAng="0" ptsTypes="AA">
                                      <p:cBhvr>
                                        <p:cTn id="6" dur="2000" spd="-100000" fill="hold"/>
                                        <p:tgtEl>
                                          <p:spTgt spid="11"/>
                                        </p:tgtEl>
                                        <p:attrNameLst>
                                          <p:attrName>ppt_x</p:attrName>
                                          <p:attrName>ppt_y</p:attrName>
                                        </p:attrNameLst>
                                      </p:cBhvr>
                                      <p:rCtr x="25313" y="556"/>
                                    </p:animMotion>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childTnLst>
                          </p:cTn>
                        </p:par>
                        <p:par>
                          <p:cTn id="11" fill="hold">
                            <p:stCondLst>
                              <p:cond delay="3000"/>
                            </p:stCondLst>
                            <p:childTnLst>
                              <p:par>
                                <p:cTn id="12" presetID="1" presetClass="entr" presetSubtype="0" fill="hold" nodeType="afterEffect">
                                  <p:stCondLst>
                                    <p:cond delay="500"/>
                                  </p:stCondLst>
                                  <p:childTnLst>
                                    <p:set>
                                      <p:cBhvr>
                                        <p:cTn id="13" dur="1" fill="hold">
                                          <p:stCondLst>
                                            <p:cond delay="0"/>
                                          </p:stCondLst>
                                        </p:cTn>
                                        <p:tgtEl>
                                          <p:spTgt spid="66"/>
                                        </p:tgtEl>
                                        <p:attrNameLst>
                                          <p:attrName>style.visibility</p:attrName>
                                        </p:attrNameLst>
                                      </p:cBhvr>
                                      <p:to>
                                        <p:strVal val="visible"/>
                                      </p:to>
                                    </p:set>
                                  </p:childTnLst>
                                </p:cTn>
                              </p:par>
                            </p:childTnLst>
                          </p:cTn>
                        </p:par>
                        <p:par>
                          <p:cTn id="14" fill="hold">
                            <p:stCondLst>
                              <p:cond delay="3500"/>
                            </p:stCondLst>
                            <p:childTnLst>
                              <p:par>
                                <p:cTn id="15" presetID="42" presetClass="path" presetSubtype="0" accel="50000" decel="50000" fill="hold" nodeType="afterEffect">
                                  <p:stCondLst>
                                    <p:cond delay="0"/>
                                  </p:stCondLst>
                                  <p:childTnLst>
                                    <p:animMotion origin="layout" path="M -2.08333E-7 3.33333E-6 L -0.34987 0.19143 " pathEditMode="relative" rAng="0" ptsTypes="AA">
                                      <p:cBhvr>
                                        <p:cTn id="16" dur="1000" fill="hold"/>
                                        <p:tgtEl>
                                          <p:spTgt spid="66"/>
                                        </p:tgtEl>
                                        <p:attrNameLst>
                                          <p:attrName>ppt_x</p:attrName>
                                          <p:attrName>ppt_y</p:attrName>
                                        </p:attrNameLst>
                                      </p:cBhvr>
                                      <p:rCtr x="-17500" y="9560"/>
                                    </p:animMotion>
                                  </p:childTnLst>
                                </p:cTn>
                              </p:par>
                            </p:childTnLst>
                          </p:cTn>
                        </p:par>
                        <p:par>
                          <p:cTn id="17" fill="hold">
                            <p:stCondLst>
                              <p:cond delay="4500"/>
                            </p:stCondLst>
                            <p:childTnLst>
                              <p:par>
                                <p:cTn id="18" presetID="1" presetClass="exit" presetSubtype="0" fill="hold" nodeType="afterEffect">
                                  <p:stCondLst>
                                    <p:cond delay="0"/>
                                  </p:stCondLst>
                                  <p:childTnLst>
                                    <p:set>
                                      <p:cBhvr>
                                        <p:cTn id="19" dur="1" fill="hold">
                                          <p:stCondLst>
                                            <p:cond delay="0"/>
                                          </p:stCondLst>
                                        </p:cTn>
                                        <p:tgtEl>
                                          <p:spTgt spid="6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par>
                          <p:cTn id="25" fill="hold">
                            <p:stCondLst>
                              <p:cond delay="4500"/>
                            </p:stCondLst>
                            <p:childTnLst>
                              <p:par>
                                <p:cTn id="26" presetID="42" presetClass="path" presetSubtype="0" accel="50000" decel="50000" fill="hold" nodeType="afterEffect">
                                  <p:stCondLst>
                                    <p:cond delay="0"/>
                                  </p:stCondLst>
                                  <p:childTnLst>
                                    <p:animMotion origin="layout" path="M 5E-6 -3.7037E-6 L -0.33959 0.1625 " pathEditMode="relative" rAng="0" ptsTypes="AA">
                                      <p:cBhvr>
                                        <p:cTn id="27" dur="1000" fill="hold"/>
                                        <p:tgtEl>
                                          <p:spTgt spid="64"/>
                                        </p:tgtEl>
                                        <p:attrNameLst>
                                          <p:attrName>ppt_x</p:attrName>
                                          <p:attrName>ppt_y</p:attrName>
                                        </p:attrNameLst>
                                      </p:cBhvr>
                                      <p:rCtr x="-16979" y="8125"/>
                                    </p:animMotion>
                                  </p:childTnLst>
                                </p:cTn>
                              </p:par>
                            </p:childTnLst>
                          </p:cTn>
                        </p:par>
                        <p:par>
                          <p:cTn id="28" fill="hold">
                            <p:stCondLst>
                              <p:cond delay="5500"/>
                            </p:stCondLst>
                            <p:childTnLst>
                              <p:par>
                                <p:cTn id="29" presetID="1" presetClass="exit" presetSubtype="0" fill="hold" nodeType="afterEffect">
                                  <p:stCondLst>
                                    <p:cond delay="0"/>
                                  </p:stCondLst>
                                  <p:childTnLst>
                                    <p:set>
                                      <p:cBhvr>
                                        <p:cTn id="30" dur="1" fill="hold">
                                          <p:stCondLst>
                                            <p:cond delay="0"/>
                                          </p:stCondLst>
                                        </p:cTn>
                                        <p:tgtEl>
                                          <p:spTgt spid="6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5500"/>
                            </p:stCondLst>
                            <p:childTnLst>
                              <p:par>
                                <p:cTn id="34" presetID="1" presetClass="entr" presetSubtype="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par>
                          <p:cTn id="36" fill="hold">
                            <p:stCondLst>
                              <p:cond delay="5500"/>
                            </p:stCondLst>
                            <p:childTnLst>
                              <p:par>
                                <p:cTn id="37" presetID="42" presetClass="path" presetSubtype="0" accel="50000" decel="50000" fill="hold" nodeType="afterEffect">
                                  <p:stCondLst>
                                    <p:cond delay="0"/>
                                  </p:stCondLst>
                                  <p:childTnLst>
                                    <p:animMotion origin="layout" path="M 5E-6 1.85185E-6 L -0.34375 0.16991 " pathEditMode="relative" rAng="0" ptsTypes="AA">
                                      <p:cBhvr>
                                        <p:cTn id="38" dur="1000" fill="hold"/>
                                        <p:tgtEl>
                                          <p:spTgt spid="65"/>
                                        </p:tgtEl>
                                        <p:attrNameLst>
                                          <p:attrName>ppt_x</p:attrName>
                                          <p:attrName>ppt_y</p:attrName>
                                        </p:attrNameLst>
                                      </p:cBhvr>
                                      <p:rCtr x="-17188" y="8495"/>
                                    </p:animMotion>
                                  </p:childTnLst>
                                </p:cTn>
                              </p:par>
                            </p:childTnLst>
                          </p:cTn>
                        </p:par>
                        <p:par>
                          <p:cTn id="39" fill="hold">
                            <p:stCondLst>
                              <p:cond delay="6500"/>
                            </p:stCondLst>
                            <p:childTnLst>
                              <p:par>
                                <p:cTn id="40" presetID="1" presetClass="exit" presetSubtype="0" fill="hold" nodeType="afterEffect">
                                  <p:stCondLst>
                                    <p:cond delay="0"/>
                                  </p:stCondLst>
                                  <p:childTnLst>
                                    <p:set>
                                      <p:cBhvr>
                                        <p:cTn id="41" dur="1" fill="hold">
                                          <p:stCondLst>
                                            <p:cond delay="0"/>
                                          </p:stCondLst>
                                        </p:cTn>
                                        <p:tgtEl>
                                          <p:spTgt spid="65"/>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par>
                          <p:cTn id="44" fill="hold">
                            <p:stCondLst>
                              <p:cond delay="6500"/>
                            </p:stCondLst>
                            <p:childTnLst>
                              <p:par>
                                <p:cTn id="45" presetID="1"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2CA"/>
        </a:solidFill>
        <a:effectLst/>
      </p:bgPr>
    </p:bg>
    <p:spTree>
      <p:nvGrpSpPr>
        <p:cNvPr id="1" name=""/>
        <p:cNvGrpSpPr/>
        <p:nvPr/>
      </p:nvGrpSpPr>
      <p:grpSpPr>
        <a:xfrm>
          <a:off x="0" y="0"/>
          <a:ext cx="0" cy="0"/>
          <a:chOff x="0" y="0"/>
          <a:chExt cx="0" cy="0"/>
        </a:xfrm>
      </p:grpSpPr>
      <p:pic>
        <p:nvPicPr>
          <p:cNvPr id="55" name="Picture 8" descr="Download Colorful Kindergarten or Elementary School Classroom with Desks  and Toys Illustration for free">
            <a:extLst>
              <a:ext uri="{FF2B5EF4-FFF2-40B4-BE49-F238E27FC236}">
                <a16:creationId xmlns:a16="http://schemas.microsoft.com/office/drawing/2014/main" id="{920E5759-811B-299C-B086-73AE3EDC9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31D6D7-7184-B510-892C-B16A6922C533}"/>
              </a:ext>
            </a:extLst>
          </p:cNvPr>
          <p:cNvPicPr>
            <a:picLocks noChangeAspect="1"/>
          </p:cNvPicPr>
          <p:nvPr/>
        </p:nvPicPr>
        <p:blipFill>
          <a:blip r:embed="rId3"/>
          <a:stretch>
            <a:fillRect/>
          </a:stretch>
        </p:blipFill>
        <p:spPr>
          <a:xfrm>
            <a:off x="943798" y="98241"/>
            <a:ext cx="507979" cy="392965"/>
          </a:xfrm>
          <a:prstGeom prst="rect">
            <a:avLst/>
          </a:prstGeom>
        </p:spPr>
      </p:pic>
      <p:pic>
        <p:nvPicPr>
          <p:cNvPr id="5" name="Picture 4">
            <a:extLst>
              <a:ext uri="{FF2B5EF4-FFF2-40B4-BE49-F238E27FC236}">
                <a16:creationId xmlns:a16="http://schemas.microsoft.com/office/drawing/2014/main" id="{5560742F-C950-5C6A-99A2-91F1CB0C48FF}"/>
              </a:ext>
            </a:extLst>
          </p:cNvPr>
          <p:cNvPicPr>
            <a:picLocks noChangeAspect="1"/>
          </p:cNvPicPr>
          <p:nvPr/>
        </p:nvPicPr>
        <p:blipFill>
          <a:blip r:embed="rId4"/>
          <a:stretch>
            <a:fillRect/>
          </a:stretch>
        </p:blipFill>
        <p:spPr>
          <a:xfrm>
            <a:off x="931677" y="521435"/>
            <a:ext cx="526812" cy="408080"/>
          </a:xfrm>
          <a:prstGeom prst="rect">
            <a:avLst/>
          </a:prstGeom>
        </p:spPr>
      </p:pic>
      <p:grpSp>
        <p:nvGrpSpPr>
          <p:cNvPr id="11" name="Group 10">
            <a:extLst>
              <a:ext uri="{FF2B5EF4-FFF2-40B4-BE49-F238E27FC236}">
                <a16:creationId xmlns:a16="http://schemas.microsoft.com/office/drawing/2014/main" id="{EDC90A08-CBCB-5C4B-729F-23843980810C}"/>
              </a:ext>
            </a:extLst>
          </p:cNvPr>
          <p:cNvGrpSpPr/>
          <p:nvPr/>
        </p:nvGrpSpPr>
        <p:grpSpPr>
          <a:xfrm>
            <a:off x="-1867283" y="3429000"/>
            <a:ext cx="2563969" cy="3142867"/>
            <a:chOff x="-222075" y="1515060"/>
            <a:chExt cx="1726377" cy="1907225"/>
          </a:xfrm>
        </p:grpSpPr>
        <p:pic>
          <p:nvPicPr>
            <p:cNvPr id="12" name="Picture 11">
              <a:extLst>
                <a:ext uri="{FF2B5EF4-FFF2-40B4-BE49-F238E27FC236}">
                  <a16:creationId xmlns:a16="http://schemas.microsoft.com/office/drawing/2014/main" id="{EB9738C3-8D33-DC9C-D553-6AC2B1F3B0AF}"/>
                </a:ext>
              </a:extLst>
            </p:cNvPr>
            <p:cNvPicPr>
              <a:picLocks noChangeAspect="1"/>
            </p:cNvPicPr>
            <p:nvPr/>
          </p:nvPicPr>
          <p:blipFill>
            <a:blip r:embed="rId5"/>
            <a:stretch>
              <a:fillRect/>
            </a:stretch>
          </p:blipFill>
          <p:spPr>
            <a:xfrm>
              <a:off x="-222075" y="1515060"/>
              <a:ext cx="591363" cy="1816765"/>
            </a:xfrm>
            <a:prstGeom prst="rect">
              <a:avLst/>
            </a:prstGeom>
          </p:spPr>
        </p:pic>
        <p:pic>
          <p:nvPicPr>
            <p:cNvPr id="13" name="Picture 12">
              <a:extLst>
                <a:ext uri="{FF2B5EF4-FFF2-40B4-BE49-F238E27FC236}">
                  <a16:creationId xmlns:a16="http://schemas.microsoft.com/office/drawing/2014/main" id="{DD1CCB8D-80CF-26A1-DE39-8A87AD9AA378}"/>
                </a:ext>
              </a:extLst>
            </p:cNvPr>
            <p:cNvPicPr>
              <a:picLocks noChangeAspect="1"/>
            </p:cNvPicPr>
            <p:nvPr/>
          </p:nvPicPr>
          <p:blipFill>
            <a:blip r:embed="rId6"/>
            <a:stretch>
              <a:fillRect/>
            </a:stretch>
          </p:blipFill>
          <p:spPr>
            <a:xfrm>
              <a:off x="66854" y="2281929"/>
              <a:ext cx="1437448" cy="1140356"/>
            </a:xfrm>
            <a:prstGeom prst="rect">
              <a:avLst/>
            </a:prstGeom>
          </p:spPr>
        </p:pic>
      </p:grpSp>
      <p:pic>
        <p:nvPicPr>
          <p:cNvPr id="14" name="Picture 2" descr="Image result for clock vector">
            <a:extLst>
              <a:ext uri="{FF2B5EF4-FFF2-40B4-BE49-F238E27FC236}">
                <a16:creationId xmlns:a16="http://schemas.microsoft.com/office/drawing/2014/main" id="{AED7C64E-5B8B-F7B9-173C-7D4F53A2CA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1912913" y="19363"/>
            <a:ext cx="836021" cy="81411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FFACAFBE-8BD1-ADDF-46BA-D1883CC7C2F5}"/>
              </a:ext>
            </a:extLst>
          </p:cNvPr>
          <p:cNvGrpSpPr/>
          <p:nvPr/>
        </p:nvGrpSpPr>
        <p:grpSpPr>
          <a:xfrm rot="21160786">
            <a:off x="2167969" y="363503"/>
            <a:ext cx="336000" cy="118759"/>
            <a:chOff x="8572500" y="4079960"/>
            <a:chExt cx="1490686" cy="526880"/>
          </a:xfrm>
        </p:grpSpPr>
        <p:cxnSp>
          <p:nvCxnSpPr>
            <p:cNvPr id="16" name="Straight Connector 15">
              <a:extLst>
                <a:ext uri="{FF2B5EF4-FFF2-40B4-BE49-F238E27FC236}">
                  <a16:creationId xmlns:a16="http://schemas.microsoft.com/office/drawing/2014/main" id="{9B0E50EC-871E-39AE-8DAA-EE2D1AF331F3}"/>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B2215180-2860-8997-E5B2-0C441F20D915}"/>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18" name="Group 17">
            <a:extLst>
              <a:ext uri="{FF2B5EF4-FFF2-40B4-BE49-F238E27FC236}">
                <a16:creationId xmlns:a16="http://schemas.microsoft.com/office/drawing/2014/main" id="{8819ECCE-BECC-5346-2E04-9F2BD30BCD40}"/>
              </a:ext>
            </a:extLst>
          </p:cNvPr>
          <p:cNvGrpSpPr/>
          <p:nvPr/>
        </p:nvGrpSpPr>
        <p:grpSpPr>
          <a:xfrm rot="17234896">
            <a:off x="2106674" y="346328"/>
            <a:ext cx="462664" cy="153110"/>
            <a:chOff x="8572500" y="4079960"/>
            <a:chExt cx="1490686" cy="526880"/>
          </a:xfrm>
        </p:grpSpPr>
        <p:cxnSp>
          <p:nvCxnSpPr>
            <p:cNvPr id="19" name="Straight Connector 18">
              <a:extLst>
                <a:ext uri="{FF2B5EF4-FFF2-40B4-BE49-F238E27FC236}">
                  <a16:creationId xmlns:a16="http://schemas.microsoft.com/office/drawing/2014/main" id="{2401B246-9E1A-E2AB-49EB-D2A724932E7A}"/>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B5850AE6-77DC-634A-7AA7-F674EF887E36}"/>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pic>
        <p:nvPicPr>
          <p:cNvPr id="49" name="Picture 48">
            <a:extLst>
              <a:ext uri="{FF2B5EF4-FFF2-40B4-BE49-F238E27FC236}">
                <a16:creationId xmlns:a16="http://schemas.microsoft.com/office/drawing/2014/main" id="{3639B7D7-4884-73E0-0B7B-C4D12462194D}"/>
              </a:ext>
            </a:extLst>
          </p:cNvPr>
          <p:cNvPicPr>
            <a:picLocks noChangeAspect="1"/>
          </p:cNvPicPr>
          <p:nvPr/>
        </p:nvPicPr>
        <p:blipFill>
          <a:blip r:embed="rId9"/>
          <a:stretch>
            <a:fillRect/>
          </a:stretch>
        </p:blipFill>
        <p:spPr>
          <a:xfrm>
            <a:off x="7693230" y="4933004"/>
            <a:ext cx="917717" cy="1572548"/>
          </a:xfrm>
          <a:prstGeom prst="rect">
            <a:avLst/>
          </a:prstGeom>
        </p:spPr>
      </p:pic>
      <p:grpSp>
        <p:nvGrpSpPr>
          <p:cNvPr id="50" name="Group 49">
            <a:extLst>
              <a:ext uri="{FF2B5EF4-FFF2-40B4-BE49-F238E27FC236}">
                <a16:creationId xmlns:a16="http://schemas.microsoft.com/office/drawing/2014/main" id="{1EFB4EA9-BF37-E12C-3F28-4C1E84BDA126}"/>
              </a:ext>
            </a:extLst>
          </p:cNvPr>
          <p:cNvGrpSpPr/>
          <p:nvPr/>
        </p:nvGrpSpPr>
        <p:grpSpPr>
          <a:xfrm>
            <a:off x="12481679" y="3764130"/>
            <a:ext cx="1891840" cy="2498796"/>
            <a:chOff x="7625455" y="3245600"/>
            <a:chExt cx="1304609" cy="1758537"/>
          </a:xfrm>
        </p:grpSpPr>
        <p:pic>
          <p:nvPicPr>
            <p:cNvPr id="51" name="Picture 50">
              <a:extLst>
                <a:ext uri="{FF2B5EF4-FFF2-40B4-BE49-F238E27FC236}">
                  <a16:creationId xmlns:a16="http://schemas.microsoft.com/office/drawing/2014/main" id="{E8E353CE-6FA4-221B-F63A-19EFF1BC6D09}"/>
                </a:ext>
              </a:extLst>
            </p:cNvPr>
            <p:cNvPicPr>
              <a:picLocks noChangeAspect="1"/>
            </p:cNvPicPr>
            <p:nvPr/>
          </p:nvPicPr>
          <p:blipFill>
            <a:blip r:embed="rId10"/>
            <a:stretch>
              <a:fillRect/>
            </a:stretch>
          </p:blipFill>
          <p:spPr>
            <a:xfrm>
              <a:off x="7625455" y="3748572"/>
              <a:ext cx="519480" cy="892856"/>
            </a:xfrm>
            <a:prstGeom prst="rect">
              <a:avLst/>
            </a:prstGeom>
          </p:spPr>
        </p:pic>
        <p:pic>
          <p:nvPicPr>
            <p:cNvPr id="52" name="Picture 51">
              <a:extLst>
                <a:ext uri="{FF2B5EF4-FFF2-40B4-BE49-F238E27FC236}">
                  <a16:creationId xmlns:a16="http://schemas.microsoft.com/office/drawing/2014/main" id="{E31C38E5-CA52-7F65-819A-88803601183A}"/>
                </a:ext>
              </a:extLst>
            </p:cNvPr>
            <p:cNvPicPr>
              <a:picLocks noChangeAspect="1"/>
            </p:cNvPicPr>
            <p:nvPr/>
          </p:nvPicPr>
          <p:blipFill>
            <a:blip r:embed="rId11"/>
            <a:stretch>
              <a:fillRect/>
            </a:stretch>
          </p:blipFill>
          <p:spPr>
            <a:xfrm>
              <a:off x="8002898" y="3245600"/>
              <a:ext cx="927166" cy="1758537"/>
            </a:xfrm>
            <a:prstGeom prst="rect">
              <a:avLst/>
            </a:prstGeom>
          </p:spPr>
        </p:pic>
      </p:grpSp>
      <p:sp>
        <p:nvSpPr>
          <p:cNvPr id="53" name="Flowchart: Alternate Process 52">
            <a:extLst>
              <a:ext uri="{FF2B5EF4-FFF2-40B4-BE49-F238E27FC236}">
                <a16:creationId xmlns:a16="http://schemas.microsoft.com/office/drawing/2014/main" id="{2D982ECD-BC5B-7573-1595-6BB0BA178B16}"/>
              </a:ext>
            </a:extLst>
          </p:cNvPr>
          <p:cNvSpPr/>
          <p:nvPr/>
        </p:nvSpPr>
        <p:spPr>
          <a:xfrm>
            <a:off x="871919" y="1176117"/>
            <a:ext cx="4839219" cy="1043289"/>
          </a:xfrm>
          <a:prstGeom prst="flowChartAlternateProcess">
            <a:avLst/>
          </a:prstGeom>
          <a:solidFill>
            <a:schemeClr val="bg1"/>
          </a:solidFill>
          <a:ln w="3810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solidFill>
                <a:effectLst/>
                <a:uLnTx/>
                <a:uFillTx/>
              </a:rPr>
              <a:t>FSD staff should check each room for any additional students requiring a meal</a:t>
            </a:r>
          </a:p>
        </p:txBody>
      </p:sp>
      <p:sp>
        <p:nvSpPr>
          <p:cNvPr id="54" name="Flowchart: Alternate Process 53">
            <a:extLst>
              <a:ext uri="{FF2B5EF4-FFF2-40B4-BE49-F238E27FC236}">
                <a16:creationId xmlns:a16="http://schemas.microsoft.com/office/drawing/2014/main" id="{D655B53A-A9AC-89CE-086E-1AC48AAE839C}"/>
              </a:ext>
            </a:extLst>
          </p:cNvPr>
          <p:cNvSpPr/>
          <p:nvPr/>
        </p:nvSpPr>
        <p:spPr>
          <a:xfrm>
            <a:off x="7635390" y="1626981"/>
            <a:ext cx="3629510" cy="1580586"/>
          </a:xfrm>
          <a:prstGeom prst="flowChartAlternateProcess">
            <a:avLst/>
          </a:prstGeom>
          <a:solidFill>
            <a:schemeClr val="bg1"/>
          </a:solidFill>
          <a:ln w="3810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rPr>
              <a:t>Unfortunately, students arriving after the approved service time may not be served</a:t>
            </a:r>
          </a:p>
        </p:txBody>
      </p:sp>
      <p:pic>
        <p:nvPicPr>
          <p:cNvPr id="56" name="Picture 55">
            <a:extLst>
              <a:ext uri="{FF2B5EF4-FFF2-40B4-BE49-F238E27FC236}">
                <a16:creationId xmlns:a16="http://schemas.microsoft.com/office/drawing/2014/main" id="{6B1D6A16-FB3E-81A3-9F94-8B1B7C4EDCD2}"/>
              </a:ext>
            </a:extLst>
          </p:cNvPr>
          <p:cNvPicPr>
            <a:picLocks noChangeAspect="1"/>
          </p:cNvPicPr>
          <p:nvPr/>
        </p:nvPicPr>
        <p:blipFill>
          <a:blip r:embed="rId12"/>
          <a:stretch>
            <a:fillRect/>
          </a:stretch>
        </p:blipFill>
        <p:spPr>
          <a:xfrm>
            <a:off x="5791957" y="4135834"/>
            <a:ext cx="917717" cy="1278787"/>
          </a:xfrm>
          <a:prstGeom prst="rect">
            <a:avLst/>
          </a:prstGeom>
        </p:spPr>
      </p:pic>
      <p:pic>
        <p:nvPicPr>
          <p:cNvPr id="57" name="Picture 56">
            <a:extLst>
              <a:ext uri="{FF2B5EF4-FFF2-40B4-BE49-F238E27FC236}">
                <a16:creationId xmlns:a16="http://schemas.microsoft.com/office/drawing/2014/main" id="{9939D193-2660-E72C-C7B4-F8CD0163CFD6}"/>
              </a:ext>
            </a:extLst>
          </p:cNvPr>
          <p:cNvPicPr>
            <a:picLocks noChangeAspect="1"/>
          </p:cNvPicPr>
          <p:nvPr/>
        </p:nvPicPr>
        <p:blipFill>
          <a:blip r:embed="rId13"/>
          <a:stretch>
            <a:fillRect/>
          </a:stretch>
        </p:blipFill>
        <p:spPr>
          <a:xfrm>
            <a:off x="3488280" y="4118823"/>
            <a:ext cx="778753" cy="1238741"/>
          </a:xfrm>
          <a:prstGeom prst="rect">
            <a:avLst/>
          </a:prstGeom>
        </p:spPr>
      </p:pic>
      <p:pic>
        <p:nvPicPr>
          <p:cNvPr id="58" name="Picture 57">
            <a:extLst>
              <a:ext uri="{FF2B5EF4-FFF2-40B4-BE49-F238E27FC236}">
                <a16:creationId xmlns:a16="http://schemas.microsoft.com/office/drawing/2014/main" id="{EFB95419-F24D-1929-5D71-753AE977B74F}"/>
              </a:ext>
            </a:extLst>
          </p:cNvPr>
          <p:cNvPicPr>
            <a:picLocks noChangeAspect="1"/>
          </p:cNvPicPr>
          <p:nvPr/>
        </p:nvPicPr>
        <p:blipFill>
          <a:blip r:embed="rId14"/>
          <a:stretch>
            <a:fillRect/>
          </a:stretch>
        </p:blipFill>
        <p:spPr>
          <a:xfrm>
            <a:off x="2069120" y="4600132"/>
            <a:ext cx="927844" cy="1478752"/>
          </a:xfrm>
          <a:prstGeom prst="rect">
            <a:avLst/>
          </a:prstGeom>
        </p:spPr>
      </p:pic>
      <p:pic>
        <p:nvPicPr>
          <p:cNvPr id="59" name="Picture 58">
            <a:extLst>
              <a:ext uri="{FF2B5EF4-FFF2-40B4-BE49-F238E27FC236}">
                <a16:creationId xmlns:a16="http://schemas.microsoft.com/office/drawing/2014/main" id="{5C608642-FDB8-CED1-6B32-C52A70C872C0}"/>
              </a:ext>
            </a:extLst>
          </p:cNvPr>
          <p:cNvPicPr>
            <a:picLocks noChangeAspect="1"/>
          </p:cNvPicPr>
          <p:nvPr/>
        </p:nvPicPr>
        <p:blipFill rotWithShape="1">
          <a:blip r:embed="rId15"/>
          <a:srcRect b="22240"/>
          <a:stretch/>
        </p:blipFill>
        <p:spPr>
          <a:xfrm>
            <a:off x="4706722" y="3764130"/>
            <a:ext cx="888899" cy="1716972"/>
          </a:xfrm>
          <a:prstGeom prst="rect">
            <a:avLst/>
          </a:prstGeom>
        </p:spPr>
      </p:pic>
      <p:pic>
        <p:nvPicPr>
          <p:cNvPr id="60" name="Picture 59">
            <a:extLst>
              <a:ext uri="{FF2B5EF4-FFF2-40B4-BE49-F238E27FC236}">
                <a16:creationId xmlns:a16="http://schemas.microsoft.com/office/drawing/2014/main" id="{1D6D93CA-8621-7C4B-106E-0509F8356D11}"/>
              </a:ext>
            </a:extLst>
          </p:cNvPr>
          <p:cNvPicPr>
            <a:picLocks noChangeAspect="1"/>
          </p:cNvPicPr>
          <p:nvPr/>
        </p:nvPicPr>
        <p:blipFill>
          <a:blip r:embed="rId16"/>
          <a:stretch>
            <a:fillRect/>
          </a:stretch>
        </p:blipFill>
        <p:spPr>
          <a:xfrm>
            <a:off x="2502092" y="5091720"/>
            <a:ext cx="4994802" cy="2117797"/>
          </a:xfrm>
          <a:prstGeom prst="rect">
            <a:avLst/>
          </a:prstGeom>
        </p:spPr>
      </p:pic>
      <p:grpSp>
        <p:nvGrpSpPr>
          <p:cNvPr id="61" name="Group 60">
            <a:extLst>
              <a:ext uri="{FF2B5EF4-FFF2-40B4-BE49-F238E27FC236}">
                <a16:creationId xmlns:a16="http://schemas.microsoft.com/office/drawing/2014/main" id="{873B347B-4DF0-007F-3D1C-E532A16D2322}"/>
              </a:ext>
            </a:extLst>
          </p:cNvPr>
          <p:cNvGrpSpPr/>
          <p:nvPr/>
        </p:nvGrpSpPr>
        <p:grpSpPr>
          <a:xfrm>
            <a:off x="5037391" y="5000981"/>
            <a:ext cx="905307" cy="828424"/>
            <a:chOff x="2393053" y="3904344"/>
            <a:chExt cx="869808" cy="684490"/>
          </a:xfrm>
        </p:grpSpPr>
        <p:pic>
          <p:nvPicPr>
            <p:cNvPr id="62" name="Picture 4" descr="Image result for banana vector" hidden="1">
              <a:extLst>
                <a:ext uri="{FF2B5EF4-FFF2-40B4-BE49-F238E27FC236}">
                  <a16:creationId xmlns:a16="http://schemas.microsoft.com/office/drawing/2014/main" id="{2E2DD0C3-07B6-9D7A-190D-766EB0D72D5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409602" y="41027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banana vector" hidden="1">
              <a:extLst>
                <a:ext uri="{FF2B5EF4-FFF2-40B4-BE49-F238E27FC236}">
                  <a16:creationId xmlns:a16="http://schemas.microsoft.com/office/drawing/2014/main" id="{C2671FFB-5450-2455-0930-D390830E5D8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562002" y="42551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banana vector">
              <a:extLst>
                <a:ext uri="{FF2B5EF4-FFF2-40B4-BE49-F238E27FC236}">
                  <a16:creationId xmlns:a16="http://schemas.microsoft.com/office/drawing/2014/main" id="{2EC6FD03-DB29-1006-BB0C-E3C9CFA8E4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562002" y="3904344"/>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mage result for banana vector">
              <a:extLst>
                <a:ext uri="{FF2B5EF4-FFF2-40B4-BE49-F238E27FC236}">
                  <a16:creationId xmlns:a16="http://schemas.microsoft.com/office/drawing/2014/main" id="{CF449FDF-C219-0938-AFA5-B3B436B33CF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393053" y="421843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Image result for banana vector">
              <a:extLst>
                <a:ext uri="{FF2B5EF4-FFF2-40B4-BE49-F238E27FC236}">
                  <a16:creationId xmlns:a16="http://schemas.microsoft.com/office/drawing/2014/main" id="{84C35FD5-17E8-8217-65A6-913A0705F4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641045" y="419780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banana vector">
              <a:extLst>
                <a:ext uri="{FF2B5EF4-FFF2-40B4-BE49-F238E27FC236}">
                  <a16:creationId xmlns:a16="http://schemas.microsoft.com/office/drawing/2014/main" id="{0C7992AE-AC4E-35D4-AAD1-90728A45776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450913" y="412239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banana vector">
              <a:extLst>
                <a:ext uri="{FF2B5EF4-FFF2-40B4-BE49-F238E27FC236}">
                  <a16:creationId xmlns:a16="http://schemas.microsoft.com/office/drawing/2014/main" id="{003CA616-9272-F97A-912E-214B504B688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418112" y="392824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mage result for banana vector">
              <a:extLst>
                <a:ext uri="{FF2B5EF4-FFF2-40B4-BE49-F238E27FC236}">
                  <a16:creationId xmlns:a16="http://schemas.microsoft.com/office/drawing/2014/main" id="{338BEFBC-AB4F-19BD-FCB7-14CBD7EC3CE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570512" y="4080641"/>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banana vector">
              <a:extLst>
                <a:ext uri="{FF2B5EF4-FFF2-40B4-BE49-F238E27FC236}">
                  <a16:creationId xmlns:a16="http://schemas.microsoft.com/office/drawing/2014/main" id="{B8D42075-1DD5-8FF0-9721-7C963CB8501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615986" y="4017200"/>
              <a:ext cx="621816" cy="333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86274D04-42E0-6F96-B130-7515BE472217}"/>
              </a:ext>
            </a:extLst>
          </p:cNvPr>
          <p:cNvGrpSpPr/>
          <p:nvPr/>
        </p:nvGrpSpPr>
        <p:grpSpPr>
          <a:xfrm>
            <a:off x="4620253" y="5103990"/>
            <a:ext cx="1011537" cy="802773"/>
            <a:chOff x="1980080" y="4007354"/>
            <a:chExt cx="971873" cy="663296"/>
          </a:xfrm>
        </p:grpSpPr>
        <p:pic>
          <p:nvPicPr>
            <p:cNvPr id="72" name="Picture 71" hidden="1">
              <a:extLst>
                <a:ext uri="{FF2B5EF4-FFF2-40B4-BE49-F238E27FC236}">
                  <a16:creationId xmlns:a16="http://schemas.microsoft.com/office/drawing/2014/main" id="{7553CE16-D632-06B8-C7E1-81D6EE119993}"/>
                </a:ext>
              </a:extLst>
            </p:cNvPr>
            <p:cNvPicPr>
              <a:picLocks noChangeAspect="1"/>
            </p:cNvPicPr>
            <p:nvPr/>
          </p:nvPicPr>
          <p:blipFill>
            <a:blip r:embed="rId18"/>
            <a:stretch>
              <a:fillRect/>
            </a:stretch>
          </p:blipFill>
          <p:spPr>
            <a:xfrm>
              <a:off x="1980080" y="4186602"/>
              <a:ext cx="372677" cy="331648"/>
            </a:xfrm>
            <a:prstGeom prst="rect">
              <a:avLst/>
            </a:prstGeom>
          </p:spPr>
        </p:pic>
        <p:pic>
          <p:nvPicPr>
            <p:cNvPr id="73" name="Picture 72">
              <a:extLst>
                <a:ext uri="{FF2B5EF4-FFF2-40B4-BE49-F238E27FC236}">
                  <a16:creationId xmlns:a16="http://schemas.microsoft.com/office/drawing/2014/main" id="{C817FEEF-BBE1-80B0-C63D-D5D4D1BD8505}"/>
                </a:ext>
              </a:extLst>
            </p:cNvPr>
            <p:cNvPicPr>
              <a:picLocks noChangeAspect="1"/>
            </p:cNvPicPr>
            <p:nvPr/>
          </p:nvPicPr>
          <p:blipFill>
            <a:blip r:embed="rId18"/>
            <a:stretch>
              <a:fillRect/>
            </a:stretch>
          </p:blipFill>
          <p:spPr>
            <a:xfrm>
              <a:off x="2132480" y="4339002"/>
              <a:ext cx="372677" cy="331648"/>
            </a:xfrm>
            <a:prstGeom prst="rect">
              <a:avLst/>
            </a:prstGeom>
          </p:spPr>
        </p:pic>
        <p:pic>
          <p:nvPicPr>
            <p:cNvPr id="74" name="Picture 73">
              <a:extLst>
                <a:ext uri="{FF2B5EF4-FFF2-40B4-BE49-F238E27FC236}">
                  <a16:creationId xmlns:a16="http://schemas.microsoft.com/office/drawing/2014/main" id="{FD747BD8-2FCE-41C0-A987-DEA1EB066B40}"/>
                </a:ext>
              </a:extLst>
            </p:cNvPr>
            <p:cNvPicPr>
              <a:picLocks noChangeAspect="1"/>
            </p:cNvPicPr>
            <p:nvPr/>
          </p:nvPicPr>
          <p:blipFill>
            <a:blip r:embed="rId18"/>
            <a:stretch>
              <a:fillRect/>
            </a:stretch>
          </p:blipFill>
          <p:spPr>
            <a:xfrm>
              <a:off x="2036189" y="4007354"/>
              <a:ext cx="372677" cy="331648"/>
            </a:xfrm>
            <a:prstGeom prst="rect">
              <a:avLst/>
            </a:prstGeom>
          </p:spPr>
        </p:pic>
        <p:pic>
          <p:nvPicPr>
            <p:cNvPr id="75" name="Picture 74">
              <a:extLst>
                <a:ext uri="{FF2B5EF4-FFF2-40B4-BE49-F238E27FC236}">
                  <a16:creationId xmlns:a16="http://schemas.microsoft.com/office/drawing/2014/main" id="{9B369817-F0F2-8E3F-47E9-B19C18F51984}"/>
                </a:ext>
              </a:extLst>
            </p:cNvPr>
            <p:cNvPicPr>
              <a:picLocks noChangeAspect="1"/>
            </p:cNvPicPr>
            <p:nvPr/>
          </p:nvPicPr>
          <p:blipFill>
            <a:blip r:embed="rId18"/>
            <a:stretch>
              <a:fillRect/>
            </a:stretch>
          </p:blipFill>
          <p:spPr>
            <a:xfrm>
              <a:off x="2579276" y="4053859"/>
              <a:ext cx="372677" cy="331648"/>
            </a:xfrm>
            <a:prstGeom prst="rect">
              <a:avLst/>
            </a:prstGeom>
          </p:spPr>
        </p:pic>
        <p:pic>
          <p:nvPicPr>
            <p:cNvPr id="76" name="Picture 75">
              <a:extLst>
                <a:ext uri="{FF2B5EF4-FFF2-40B4-BE49-F238E27FC236}">
                  <a16:creationId xmlns:a16="http://schemas.microsoft.com/office/drawing/2014/main" id="{A4399F9A-C395-2881-70C4-CDE3B7FEAF23}"/>
                </a:ext>
              </a:extLst>
            </p:cNvPr>
            <p:cNvPicPr>
              <a:picLocks noChangeAspect="1"/>
            </p:cNvPicPr>
            <p:nvPr/>
          </p:nvPicPr>
          <p:blipFill>
            <a:blip r:embed="rId18"/>
            <a:stretch>
              <a:fillRect/>
            </a:stretch>
          </p:blipFill>
          <p:spPr>
            <a:xfrm>
              <a:off x="2505157" y="4215574"/>
              <a:ext cx="372677" cy="331648"/>
            </a:xfrm>
            <a:prstGeom prst="rect">
              <a:avLst/>
            </a:prstGeom>
          </p:spPr>
        </p:pic>
        <p:pic>
          <p:nvPicPr>
            <p:cNvPr id="77" name="Picture 76">
              <a:extLst>
                <a:ext uri="{FF2B5EF4-FFF2-40B4-BE49-F238E27FC236}">
                  <a16:creationId xmlns:a16="http://schemas.microsoft.com/office/drawing/2014/main" id="{38581DFB-A480-286B-CB54-29891958C8DB}"/>
                </a:ext>
              </a:extLst>
            </p:cNvPr>
            <p:cNvPicPr>
              <a:picLocks noChangeAspect="1"/>
            </p:cNvPicPr>
            <p:nvPr/>
          </p:nvPicPr>
          <p:blipFill>
            <a:blip r:embed="rId18"/>
            <a:stretch>
              <a:fillRect/>
            </a:stretch>
          </p:blipFill>
          <p:spPr>
            <a:xfrm>
              <a:off x="2092299" y="4083310"/>
              <a:ext cx="372677" cy="331648"/>
            </a:xfrm>
            <a:prstGeom prst="rect">
              <a:avLst/>
            </a:prstGeom>
          </p:spPr>
        </p:pic>
        <p:pic>
          <p:nvPicPr>
            <p:cNvPr id="78" name="Picture 77">
              <a:extLst>
                <a:ext uri="{FF2B5EF4-FFF2-40B4-BE49-F238E27FC236}">
                  <a16:creationId xmlns:a16="http://schemas.microsoft.com/office/drawing/2014/main" id="{42D52A94-4D86-244F-1E17-A10685B22388}"/>
                </a:ext>
              </a:extLst>
            </p:cNvPr>
            <p:cNvPicPr>
              <a:picLocks noChangeAspect="1"/>
            </p:cNvPicPr>
            <p:nvPr/>
          </p:nvPicPr>
          <p:blipFill>
            <a:blip r:embed="rId18"/>
            <a:stretch>
              <a:fillRect/>
            </a:stretch>
          </p:blipFill>
          <p:spPr>
            <a:xfrm>
              <a:off x="2352757" y="4145842"/>
              <a:ext cx="372677" cy="331648"/>
            </a:xfrm>
            <a:prstGeom prst="rect">
              <a:avLst/>
            </a:prstGeom>
          </p:spPr>
        </p:pic>
        <p:pic>
          <p:nvPicPr>
            <p:cNvPr id="79" name="Picture 78">
              <a:extLst>
                <a:ext uri="{FF2B5EF4-FFF2-40B4-BE49-F238E27FC236}">
                  <a16:creationId xmlns:a16="http://schemas.microsoft.com/office/drawing/2014/main" id="{10BE8427-3E3F-05F7-A689-550D4A06A5AD}"/>
                </a:ext>
              </a:extLst>
            </p:cNvPr>
            <p:cNvPicPr>
              <a:picLocks noChangeAspect="1"/>
            </p:cNvPicPr>
            <p:nvPr/>
          </p:nvPicPr>
          <p:blipFill>
            <a:blip r:embed="rId18"/>
            <a:stretch>
              <a:fillRect/>
            </a:stretch>
          </p:blipFill>
          <p:spPr>
            <a:xfrm>
              <a:off x="2204518" y="4020778"/>
              <a:ext cx="372677" cy="331648"/>
            </a:xfrm>
            <a:prstGeom prst="rect">
              <a:avLst/>
            </a:prstGeom>
          </p:spPr>
        </p:pic>
      </p:grpSp>
      <p:grpSp>
        <p:nvGrpSpPr>
          <p:cNvPr id="80" name="Group 79">
            <a:extLst>
              <a:ext uri="{FF2B5EF4-FFF2-40B4-BE49-F238E27FC236}">
                <a16:creationId xmlns:a16="http://schemas.microsoft.com/office/drawing/2014/main" id="{9F0FE8F3-05F2-75A1-3845-837C703859C8}"/>
              </a:ext>
            </a:extLst>
          </p:cNvPr>
          <p:cNvGrpSpPr/>
          <p:nvPr/>
        </p:nvGrpSpPr>
        <p:grpSpPr>
          <a:xfrm>
            <a:off x="5194760" y="5267156"/>
            <a:ext cx="935072" cy="667516"/>
            <a:chOff x="2551589" y="4170519"/>
            <a:chExt cx="898406" cy="551539"/>
          </a:xfrm>
        </p:grpSpPr>
        <p:pic>
          <p:nvPicPr>
            <p:cNvPr id="81" name="Picture 80" hidden="1">
              <a:extLst>
                <a:ext uri="{FF2B5EF4-FFF2-40B4-BE49-F238E27FC236}">
                  <a16:creationId xmlns:a16="http://schemas.microsoft.com/office/drawing/2014/main" id="{5B90200D-4FDA-410D-2C6F-60B53954432F}"/>
                </a:ext>
              </a:extLst>
            </p:cNvPr>
            <p:cNvPicPr>
              <a:picLocks noChangeAspect="1"/>
            </p:cNvPicPr>
            <p:nvPr/>
          </p:nvPicPr>
          <p:blipFill>
            <a:blip r:embed="rId19"/>
            <a:stretch>
              <a:fillRect/>
            </a:stretch>
          </p:blipFill>
          <p:spPr>
            <a:xfrm rot="20573151">
              <a:off x="2551589" y="4363679"/>
              <a:ext cx="288806" cy="358379"/>
            </a:xfrm>
            <a:prstGeom prst="rect">
              <a:avLst/>
            </a:prstGeom>
          </p:spPr>
        </p:pic>
        <p:pic>
          <p:nvPicPr>
            <p:cNvPr id="82" name="Picture 81">
              <a:extLst>
                <a:ext uri="{FF2B5EF4-FFF2-40B4-BE49-F238E27FC236}">
                  <a16:creationId xmlns:a16="http://schemas.microsoft.com/office/drawing/2014/main" id="{1CDC29BC-1123-262A-4A2B-0DE291C56FF2}"/>
                </a:ext>
              </a:extLst>
            </p:cNvPr>
            <p:cNvPicPr>
              <a:picLocks noChangeAspect="1"/>
            </p:cNvPicPr>
            <p:nvPr/>
          </p:nvPicPr>
          <p:blipFill>
            <a:blip r:embed="rId19"/>
            <a:stretch>
              <a:fillRect/>
            </a:stretch>
          </p:blipFill>
          <p:spPr>
            <a:xfrm rot="20573151">
              <a:off x="2703989" y="4363679"/>
              <a:ext cx="288806" cy="358379"/>
            </a:xfrm>
            <a:prstGeom prst="rect">
              <a:avLst/>
            </a:prstGeom>
          </p:spPr>
        </p:pic>
        <p:pic>
          <p:nvPicPr>
            <p:cNvPr id="83" name="Picture 82">
              <a:extLst>
                <a:ext uri="{FF2B5EF4-FFF2-40B4-BE49-F238E27FC236}">
                  <a16:creationId xmlns:a16="http://schemas.microsoft.com/office/drawing/2014/main" id="{677AB4F3-6EDB-DE8C-179C-D10375269518}"/>
                </a:ext>
              </a:extLst>
            </p:cNvPr>
            <p:cNvPicPr>
              <a:picLocks noChangeAspect="1"/>
            </p:cNvPicPr>
            <p:nvPr/>
          </p:nvPicPr>
          <p:blipFill>
            <a:blip r:embed="rId19"/>
            <a:stretch>
              <a:fillRect/>
            </a:stretch>
          </p:blipFill>
          <p:spPr>
            <a:xfrm rot="20573151">
              <a:off x="2856389" y="4363679"/>
              <a:ext cx="288806" cy="358379"/>
            </a:xfrm>
            <a:prstGeom prst="rect">
              <a:avLst/>
            </a:prstGeom>
          </p:spPr>
        </p:pic>
        <p:pic>
          <p:nvPicPr>
            <p:cNvPr id="84" name="Picture 83">
              <a:extLst>
                <a:ext uri="{FF2B5EF4-FFF2-40B4-BE49-F238E27FC236}">
                  <a16:creationId xmlns:a16="http://schemas.microsoft.com/office/drawing/2014/main" id="{D7F9E449-D6E6-830E-2D49-16535CE0872E}"/>
                </a:ext>
              </a:extLst>
            </p:cNvPr>
            <p:cNvPicPr>
              <a:picLocks noChangeAspect="1"/>
            </p:cNvPicPr>
            <p:nvPr/>
          </p:nvPicPr>
          <p:blipFill>
            <a:blip r:embed="rId19"/>
            <a:stretch>
              <a:fillRect/>
            </a:stretch>
          </p:blipFill>
          <p:spPr>
            <a:xfrm rot="20573151">
              <a:off x="3008789" y="4363679"/>
              <a:ext cx="288806" cy="358379"/>
            </a:xfrm>
            <a:prstGeom prst="rect">
              <a:avLst/>
            </a:prstGeom>
          </p:spPr>
        </p:pic>
        <p:pic>
          <p:nvPicPr>
            <p:cNvPr id="85" name="Picture 84">
              <a:extLst>
                <a:ext uri="{FF2B5EF4-FFF2-40B4-BE49-F238E27FC236}">
                  <a16:creationId xmlns:a16="http://schemas.microsoft.com/office/drawing/2014/main" id="{E60D654F-E2C6-C9FC-C132-658447DD3CE3}"/>
                </a:ext>
              </a:extLst>
            </p:cNvPr>
            <p:cNvPicPr>
              <a:picLocks noChangeAspect="1"/>
            </p:cNvPicPr>
            <p:nvPr/>
          </p:nvPicPr>
          <p:blipFill>
            <a:blip r:embed="rId19"/>
            <a:stretch>
              <a:fillRect/>
            </a:stretch>
          </p:blipFill>
          <p:spPr>
            <a:xfrm rot="20573151">
              <a:off x="3161189" y="4363679"/>
              <a:ext cx="288806" cy="358379"/>
            </a:xfrm>
            <a:prstGeom prst="rect">
              <a:avLst/>
            </a:prstGeom>
          </p:spPr>
        </p:pic>
        <p:pic>
          <p:nvPicPr>
            <p:cNvPr id="86" name="Picture 85">
              <a:extLst>
                <a:ext uri="{FF2B5EF4-FFF2-40B4-BE49-F238E27FC236}">
                  <a16:creationId xmlns:a16="http://schemas.microsoft.com/office/drawing/2014/main" id="{956D2C41-0B48-8DC0-D761-4041EBAF571E}"/>
                </a:ext>
              </a:extLst>
            </p:cNvPr>
            <p:cNvPicPr>
              <a:picLocks noChangeAspect="1"/>
            </p:cNvPicPr>
            <p:nvPr/>
          </p:nvPicPr>
          <p:blipFill>
            <a:blip r:embed="rId19"/>
            <a:stretch>
              <a:fillRect/>
            </a:stretch>
          </p:blipFill>
          <p:spPr>
            <a:xfrm rot="20573151">
              <a:off x="3017196" y="4210918"/>
              <a:ext cx="288806" cy="358379"/>
            </a:xfrm>
            <a:prstGeom prst="rect">
              <a:avLst/>
            </a:prstGeom>
          </p:spPr>
        </p:pic>
        <p:pic>
          <p:nvPicPr>
            <p:cNvPr id="87" name="Picture 86">
              <a:extLst>
                <a:ext uri="{FF2B5EF4-FFF2-40B4-BE49-F238E27FC236}">
                  <a16:creationId xmlns:a16="http://schemas.microsoft.com/office/drawing/2014/main" id="{EF15D5C6-ED24-4D36-3A68-BAC655AF610C}"/>
                </a:ext>
              </a:extLst>
            </p:cNvPr>
            <p:cNvPicPr>
              <a:picLocks noChangeAspect="1"/>
            </p:cNvPicPr>
            <p:nvPr/>
          </p:nvPicPr>
          <p:blipFill>
            <a:blip r:embed="rId19"/>
            <a:stretch>
              <a:fillRect/>
            </a:stretch>
          </p:blipFill>
          <p:spPr>
            <a:xfrm rot="20573151">
              <a:off x="2859991" y="4170519"/>
              <a:ext cx="288806" cy="358379"/>
            </a:xfrm>
            <a:prstGeom prst="rect">
              <a:avLst/>
            </a:prstGeom>
          </p:spPr>
        </p:pic>
        <p:pic>
          <p:nvPicPr>
            <p:cNvPr id="88" name="Picture 87">
              <a:extLst>
                <a:ext uri="{FF2B5EF4-FFF2-40B4-BE49-F238E27FC236}">
                  <a16:creationId xmlns:a16="http://schemas.microsoft.com/office/drawing/2014/main" id="{EF602B99-71EC-C7A4-333B-B6502BEB53FF}"/>
                </a:ext>
              </a:extLst>
            </p:cNvPr>
            <p:cNvPicPr>
              <a:picLocks noChangeAspect="1"/>
            </p:cNvPicPr>
            <p:nvPr/>
          </p:nvPicPr>
          <p:blipFill>
            <a:blip r:embed="rId19"/>
            <a:stretch>
              <a:fillRect/>
            </a:stretch>
          </p:blipFill>
          <p:spPr>
            <a:xfrm rot="20573151">
              <a:off x="2634511" y="4170519"/>
              <a:ext cx="288806" cy="358379"/>
            </a:xfrm>
            <a:prstGeom prst="rect">
              <a:avLst/>
            </a:prstGeom>
          </p:spPr>
        </p:pic>
      </p:grpSp>
      <p:pic>
        <p:nvPicPr>
          <p:cNvPr id="89" name="Picture 88">
            <a:extLst>
              <a:ext uri="{FF2B5EF4-FFF2-40B4-BE49-F238E27FC236}">
                <a16:creationId xmlns:a16="http://schemas.microsoft.com/office/drawing/2014/main" id="{A45CE0D7-3BD3-B1B2-C975-4706797B921A}"/>
              </a:ext>
            </a:extLst>
          </p:cNvPr>
          <p:cNvPicPr>
            <a:picLocks noChangeAspect="1"/>
          </p:cNvPicPr>
          <p:nvPr/>
        </p:nvPicPr>
        <p:blipFill>
          <a:blip r:embed="rId20"/>
          <a:stretch>
            <a:fillRect/>
          </a:stretch>
        </p:blipFill>
        <p:spPr>
          <a:xfrm>
            <a:off x="3317479" y="5414621"/>
            <a:ext cx="897377" cy="296497"/>
          </a:xfrm>
          <a:prstGeom prst="rect">
            <a:avLst/>
          </a:prstGeom>
        </p:spPr>
      </p:pic>
      <p:pic>
        <p:nvPicPr>
          <p:cNvPr id="90" name="Picture 89">
            <a:extLst>
              <a:ext uri="{FF2B5EF4-FFF2-40B4-BE49-F238E27FC236}">
                <a16:creationId xmlns:a16="http://schemas.microsoft.com/office/drawing/2014/main" id="{3FC674D0-DC21-3E59-561C-5969DB717614}"/>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317479" y="5397645"/>
            <a:ext cx="897377" cy="296497"/>
          </a:xfrm>
          <a:prstGeom prst="rect">
            <a:avLst/>
          </a:prstGeom>
        </p:spPr>
      </p:pic>
      <p:pic>
        <p:nvPicPr>
          <p:cNvPr id="91" name="Picture 90">
            <a:extLst>
              <a:ext uri="{FF2B5EF4-FFF2-40B4-BE49-F238E27FC236}">
                <a16:creationId xmlns:a16="http://schemas.microsoft.com/office/drawing/2014/main" id="{C88B676F-B4EE-073C-8258-4E84B52B5723}"/>
              </a:ext>
            </a:extLst>
          </p:cNvPr>
          <p:cNvPicPr>
            <a:picLocks noChangeAspect="1"/>
          </p:cNvPicPr>
          <p:nvPr/>
        </p:nvPicPr>
        <p:blipFill>
          <a:blip r:embed="rId20"/>
          <a:stretch>
            <a:fillRect/>
          </a:stretch>
        </p:blipFill>
        <p:spPr>
          <a:xfrm>
            <a:off x="3778156" y="5108696"/>
            <a:ext cx="897377" cy="296497"/>
          </a:xfrm>
          <a:prstGeom prst="rect">
            <a:avLst/>
          </a:prstGeom>
        </p:spPr>
      </p:pic>
      <p:pic>
        <p:nvPicPr>
          <p:cNvPr id="92" name="Picture 91">
            <a:extLst>
              <a:ext uri="{FF2B5EF4-FFF2-40B4-BE49-F238E27FC236}">
                <a16:creationId xmlns:a16="http://schemas.microsoft.com/office/drawing/2014/main" id="{2519C05C-F29E-5704-08C9-8284D11F4170}"/>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78156" y="5091720"/>
            <a:ext cx="897377" cy="296497"/>
          </a:xfrm>
          <a:prstGeom prst="rect">
            <a:avLst/>
          </a:prstGeom>
        </p:spPr>
      </p:pic>
      <p:pic>
        <p:nvPicPr>
          <p:cNvPr id="93" name="Picture 92">
            <a:extLst>
              <a:ext uri="{FF2B5EF4-FFF2-40B4-BE49-F238E27FC236}">
                <a16:creationId xmlns:a16="http://schemas.microsoft.com/office/drawing/2014/main" id="{76B98CE2-4565-F583-5C92-72495D47DDA9}"/>
              </a:ext>
            </a:extLst>
          </p:cNvPr>
          <p:cNvPicPr>
            <a:picLocks noChangeAspect="1"/>
          </p:cNvPicPr>
          <p:nvPr/>
        </p:nvPicPr>
        <p:blipFill>
          <a:blip r:embed="rId20"/>
          <a:stretch>
            <a:fillRect/>
          </a:stretch>
        </p:blipFill>
        <p:spPr>
          <a:xfrm>
            <a:off x="3884219" y="5757659"/>
            <a:ext cx="897377" cy="296497"/>
          </a:xfrm>
          <a:prstGeom prst="rect">
            <a:avLst/>
          </a:prstGeom>
        </p:spPr>
      </p:pic>
      <p:pic>
        <p:nvPicPr>
          <p:cNvPr id="94" name="Picture 93">
            <a:extLst>
              <a:ext uri="{FF2B5EF4-FFF2-40B4-BE49-F238E27FC236}">
                <a16:creationId xmlns:a16="http://schemas.microsoft.com/office/drawing/2014/main" id="{65287003-C3AC-E211-0C2D-486031AEF50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84219" y="5740683"/>
            <a:ext cx="897377" cy="296497"/>
          </a:xfrm>
          <a:prstGeom prst="rect">
            <a:avLst/>
          </a:prstGeom>
        </p:spPr>
      </p:pic>
      <p:pic>
        <p:nvPicPr>
          <p:cNvPr id="95" name="Picture 94">
            <a:extLst>
              <a:ext uri="{FF2B5EF4-FFF2-40B4-BE49-F238E27FC236}">
                <a16:creationId xmlns:a16="http://schemas.microsoft.com/office/drawing/2014/main" id="{28B5EB51-681E-60E8-ADC7-00685EFFC587}"/>
              </a:ext>
            </a:extLst>
          </p:cNvPr>
          <p:cNvPicPr>
            <a:picLocks noChangeAspect="1"/>
          </p:cNvPicPr>
          <p:nvPr/>
        </p:nvPicPr>
        <p:blipFill>
          <a:blip r:embed="rId23"/>
          <a:stretch>
            <a:fillRect/>
          </a:stretch>
        </p:blipFill>
        <p:spPr>
          <a:xfrm>
            <a:off x="3254922" y="5374540"/>
            <a:ext cx="932276" cy="1597496"/>
          </a:xfrm>
          <a:prstGeom prst="rect">
            <a:avLst/>
          </a:prstGeom>
        </p:spPr>
      </p:pic>
      <p:pic>
        <p:nvPicPr>
          <p:cNvPr id="96" name="Picture 95">
            <a:extLst>
              <a:ext uri="{FF2B5EF4-FFF2-40B4-BE49-F238E27FC236}">
                <a16:creationId xmlns:a16="http://schemas.microsoft.com/office/drawing/2014/main" id="{D8A60672-E0AA-0E46-9AFE-F8DD859572F7}"/>
              </a:ext>
            </a:extLst>
          </p:cNvPr>
          <p:cNvPicPr>
            <a:picLocks noChangeAspect="1"/>
          </p:cNvPicPr>
          <p:nvPr/>
        </p:nvPicPr>
        <p:blipFill>
          <a:blip r:embed="rId20"/>
          <a:stretch>
            <a:fillRect/>
          </a:stretch>
        </p:blipFill>
        <p:spPr>
          <a:xfrm>
            <a:off x="4971009" y="5880150"/>
            <a:ext cx="897377" cy="296497"/>
          </a:xfrm>
          <a:prstGeom prst="rect">
            <a:avLst/>
          </a:prstGeom>
        </p:spPr>
      </p:pic>
      <p:pic>
        <p:nvPicPr>
          <p:cNvPr id="97" name="Picture 96">
            <a:extLst>
              <a:ext uri="{FF2B5EF4-FFF2-40B4-BE49-F238E27FC236}">
                <a16:creationId xmlns:a16="http://schemas.microsoft.com/office/drawing/2014/main" id="{9C579BB1-AA91-AF1F-19FF-B25AA401AB2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71009" y="5863174"/>
            <a:ext cx="897377" cy="296497"/>
          </a:xfrm>
          <a:prstGeom prst="rect">
            <a:avLst/>
          </a:prstGeom>
        </p:spPr>
      </p:pic>
      <p:pic>
        <p:nvPicPr>
          <p:cNvPr id="98" name="Picture 97">
            <a:extLst>
              <a:ext uri="{FF2B5EF4-FFF2-40B4-BE49-F238E27FC236}">
                <a16:creationId xmlns:a16="http://schemas.microsoft.com/office/drawing/2014/main" id="{27389BD3-AC97-5F99-7043-061F00AF091A}"/>
              </a:ext>
            </a:extLst>
          </p:cNvPr>
          <p:cNvPicPr>
            <a:picLocks noChangeAspect="1"/>
          </p:cNvPicPr>
          <p:nvPr/>
        </p:nvPicPr>
        <p:blipFill>
          <a:blip r:embed="rId20"/>
          <a:stretch>
            <a:fillRect/>
          </a:stretch>
        </p:blipFill>
        <p:spPr>
          <a:xfrm>
            <a:off x="6116729" y="5706488"/>
            <a:ext cx="897377" cy="296497"/>
          </a:xfrm>
          <a:prstGeom prst="rect">
            <a:avLst/>
          </a:prstGeom>
        </p:spPr>
      </p:pic>
      <p:pic>
        <p:nvPicPr>
          <p:cNvPr id="99" name="Picture 98">
            <a:extLst>
              <a:ext uri="{FF2B5EF4-FFF2-40B4-BE49-F238E27FC236}">
                <a16:creationId xmlns:a16="http://schemas.microsoft.com/office/drawing/2014/main" id="{F289DCBF-5D57-6923-7C31-C3780695A38C}"/>
              </a:ext>
            </a:extLst>
          </p:cNvPr>
          <p:cNvPicPr>
            <a:picLocks noChangeAspect="1"/>
          </p:cNvPicPr>
          <p:nvPr/>
        </p:nvPicPr>
        <p:blipFill>
          <a:blip r:embed="rId20"/>
          <a:stretch>
            <a:fillRect/>
          </a:stretch>
        </p:blipFill>
        <p:spPr>
          <a:xfrm>
            <a:off x="6507061" y="5367248"/>
            <a:ext cx="897377" cy="296497"/>
          </a:xfrm>
          <a:prstGeom prst="rect">
            <a:avLst/>
          </a:prstGeom>
        </p:spPr>
      </p:pic>
      <p:pic>
        <p:nvPicPr>
          <p:cNvPr id="100" name="Picture 99">
            <a:extLst>
              <a:ext uri="{FF2B5EF4-FFF2-40B4-BE49-F238E27FC236}">
                <a16:creationId xmlns:a16="http://schemas.microsoft.com/office/drawing/2014/main" id="{4E822CF7-9191-D32C-D79A-4AFC8B14CE2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507061" y="5350272"/>
            <a:ext cx="897377" cy="296497"/>
          </a:xfrm>
          <a:prstGeom prst="rect">
            <a:avLst/>
          </a:prstGeom>
        </p:spPr>
      </p:pic>
      <p:pic>
        <p:nvPicPr>
          <p:cNvPr id="101" name="Picture 100">
            <a:extLst>
              <a:ext uri="{FF2B5EF4-FFF2-40B4-BE49-F238E27FC236}">
                <a16:creationId xmlns:a16="http://schemas.microsoft.com/office/drawing/2014/main" id="{826297DB-EAB9-C669-5E69-8B70774AA83A}"/>
              </a:ext>
            </a:extLst>
          </p:cNvPr>
          <p:cNvPicPr>
            <a:picLocks noChangeAspect="1"/>
          </p:cNvPicPr>
          <p:nvPr/>
        </p:nvPicPr>
        <p:blipFill>
          <a:blip r:embed="rId20"/>
          <a:stretch>
            <a:fillRect/>
          </a:stretch>
        </p:blipFill>
        <p:spPr>
          <a:xfrm>
            <a:off x="5765599" y="5129134"/>
            <a:ext cx="897377" cy="296497"/>
          </a:xfrm>
          <a:prstGeom prst="rect">
            <a:avLst/>
          </a:prstGeom>
        </p:spPr>
      </p:pic>
      <p:pic>
        <p:nvPicPr>
          <p:cNvPr id="102" name="Picture 101">
            <a:extLst>
              <a:ext uri="{FF2B5EF4-FFF2-40B4-BE49-F238E27FC236}">
                <a16:creationId xmlns:a16="http://schemas.microsoft.com/office/drawing/2014/main" id="{1CCA038D-914F-AA28-B40C-3F4234F5F057}"/>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65599" y="5112158"/>
            <a:ext cx="897377" cy="296497"/>
          </a:xfrm>
          <a:prstGeom prst="rect">
            <a:avLst/>
          </a:prstGeom>
        </p:spPr>
      </p:pic>
      <p:pic>
        <p:nvPicPr>
          <p:cNvPr id="103" name="Picture 102">
            <a:extLst>
              <a:ext uri="{FF2B5EF4-FFF2-40B4-BE49-F238E27FC236}">
                <a16:creationId xmlns:a16="http://schemas.microsoft.com/office/drawing/2014/main" id="{A1EFE09B-4682-15B5-0130-A9F12E97DFFF}"/>
              </a:ext>
            </a:extLst>
          </p:cNvPr>
          <p:cNvPicPr>
            <a:picLocks noChangeAspect="1"/>
          </p:cNvPicPr>
          <p:nvPr/>
        </p:nvPicPr>
        <p:blipFill>
          <a:blip r:embed="rId24"/>
          <a:stretch>
            <a:fillRect/>
          </a:stretch>
        </p:blipFill>
        <p:spPr>
          <a:xfrm>
            <a:off x="6130383" y="5449396"/>
            <a:ext cx="857532" cy="1456020"/>
          </a:xfrm>
          <a:prstGeom prst="rect">
            <a:avLst/>
          </a:prstGeom>
        </p:spPr>
      </p:pic>
    </p:spTree>
    <p:extLst>
      <p:ext uri="{BB962C8B-B14F-4D97-AF65-F5344CB8AC3E}">
        <p14:creationId xmlns:p14="http://schemas.microsoft.com/office/powerpoint/2010/main" val="274251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200000">
                                      <p:cBhvr>
                                        <p:cTn id="6" dur="9000" fill="hold"/>
                                        <p:tgtEl>
                                          <p:spTgt spid="15"/>
                                        </p:tgtEl>
                                        <p:attrNameLst>
                                          <p:attrName>r</p:attrName>
                                        </p:attrNameLst>
                                      </p:cBhvr>
                                    </p:animRot>
                                  </p:childTnLst>
                                </p:cTn>
                              </p:par>
                              <p:par>
                                <p:cTn id="7" presetID="8" presetClass="emph" presetSubtype="0" fill="hold" nodeType="withEffect">
                                  <p:stCondLst>
                                    <p:cond delay="0"/>
                                  </p:stCondLst>
                                  <p:childTnLst>
                                    <p:animRot by="11400000">
                                      <p:cBhvr>
                                        <p:cTn id="8" dur="9000" fill="hold"/>
                                        <p:tgtEl>
                                          <p:spTgt spid="18"/>
                                        </p:tgtEl>
                                        <p:attrNameLst>
                                          <p:attrName>r</p:attrName>
                                        </p:attrNameLst>
                                      </p:cBhvr>
                                    </p:animRot>
                                  </p:childTnLst>
                                </p:cTn>
                              </p:par>
                              <p:par>
                                <p:cTn id="9" presetID="42" presetClass="path" presetSubtype="0" accel="50000" decel="50000" fill="hold" nodeType="withEffect">
                                  <p:stCondLst>
                                    <p:cond delay="0"/>
                                  </p:stCondLst>
                                  <p:childTnLst>
                                    <p:animMotion origin="layout" path="M -3.33333E-6 3.33333E-6 L 0.17357 -0.00533 " pathEditMode="relative" rAng="0" ptsTypes="AA">
                                      <p:cBhvr>
                                        <p:cTn id="10" dur="1000" fill="hold"/>
                                        <p:tgtEl>
                                          <p:spTgt spid="11"/>
                                        </p:tgtEl>
                                        <p:attrNameLst>
                                          <p:attrName>ppt_x</p:attrName>
                                          <p:attrName>ppt_y</p:attrName>
                                        </p:attrNameLst>
                                      </p:cBhvr>
                                      <p:rCtr x="8672" y="-278"/>
                                    </p:animMotion>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42" presetClass="path" presetSubtype="0" accel="50000" decel="50000" fill="hold" nodeType="withEffect">
                                  <p:stCondLst>
                                    <p:cond delay="2900"/>
                                  </p:stCondLst>
                                  <p:childTnLst>
                                    <p:animMotion origin="layout" path="M 0.17357 -0.00533 L -3.33333E-6 3.33333E-6 " pathEditMode="relative" rAng="0" ptsTypes="AA">
                                      <p:cBhvr>
                                        <p:cTn id="14" dur="1000" fill="hold"/>
                                        <p:tgtEl>
                                          <p:spTgt spid="11"/>
                                        </p:tgtEl>
                                        <p:attrNameLst>
                                          <p:attrName>ppt_x</p:attrName>
                                          <p:attrName>ppt_y</p:attrName>
                                        </p:attrNameLst>
                                      </p:cBhvr>
                                      <p:rCtr x="-8685" y="255"/>
                                    </p:animMotion>
                                  </p:childTnLst>
                                </p:cTn>
                              </p:par>
                              <p:par>
                                <p:cTn id="15" presetID="1" presetClass="exit" presetSubtype="0" fill="hold" grpId="1" nodeType="withEffect">
                                  <p:stCondLst>
                                    <p:cond delay="2900"/>
                                  </p:stCondLst>
                                  <p:childTnLst>
                                    <p:set>
                                      <p:cBhvr>
                                        <p:cTn id="16" dur="1" fill="hold">
                                          <p:stCondLst>
                                            <p:cond delay="0"/>
                                          </p:stCondLst>
                                        </p:cTn>
                                        <p:tgtEl>
                                          <p:spTgt spid="53"/>
                                        </p:tgtEl>
                                        <p:attrNameLst>
                                          <p:attrName>style.visibility</p:attrName>
                                        </p:attrNameLst>
                                      </p:cBhvr>
                                      <p:to>
                                        <p:strVal val="hidden"/>
                                      </p:to>
                                    </p:set>
                                  </p:childTnLst>
                                </p:cTn>
                              </p:par>
                              <p:par>
                                <p:cTn id="17" presetID="42" presetClass="path" presetSubtype="0" accel="50000" decel="50000" fill="hold" nodeType="withEffect">
                                  <p:stCondLst>
                                    <p:cond delay="5200"/>
                                  </p:stCondLst>
                                  <p:childTnLst>
                                    <p:animMotion origin="layout" path="M -3.33333E-6 3.33333E-6 L 0.17357 -0.00533 " pathEditMode="relative" rAng="0" ptsTypes="AA">
                                      <p:cBhvr>
                                        <p:cTn id="18" dur="1000" fill="hold"/>
                                        <p:tgtEl>
                                          <p:spTgt spid="11"/>
                                        </p:tgtEl>
                                        <p:attrNameLst>
                                          <p:attrName>ppt_x</p:attrName>
                                          <p:attrName>ppt_y</p:attrName>
                                        </p:attrNameLst>
                                      </p:cBhvr>
                                      <p:rCtr x="8672" y="-278"/>
                                    </p:animMotion>
                                  </p:childTnLst>
                                </p:cTn>
                              </p:par>
                              <p:par>
                                <p:cTn id="19" presetID="42" presetClass="path" presetSubtype="0" accel="50000" decel="50000" fill="hold" nodeType="withEffect">
                                  <p:stCondLst>
                                    <p:cond delay="8000"/>
                                  </p:stCondLst>
                                  <p:childTnLst>
                                    <p:animMotion origin="layout" path="M 0.17357 -0.00533 L -3.33333E-6 3.33333E-6 " pathEditMode="relative" rAng="0" ptsTypes="AA">
                                      <p:cBhvr>
                                        <p:cTn id="20" dur="1000" fill="hold"/>
                                        <p:tgtEl>
                                          <p:spTgt spid="11"/>
                                        </p:tgtEl>
                                        <p:attrNameLst>
                                          <p:attrName>ppt_x</p:attrName>
                                          <p:attrName>ppt_y</p:attrName>
                                        </p:attrNameLst>
                                      </p:cBhvr>
                                      <p:rCtr x="-8685" y="255"/>
                                    </p:animMotion>
                                  </p:childTnLst>
                                </p:cTn>
                              </p:par>
                              <p:par>
                                <p:cTn id="21" presetID="1" presetClass="entr" presetSubtype="0" fill="hold" grpId="0" nodeType="withEffect">
                                  <p:stCondLst>
                                    <p:cond delay="8000"/>
                                  </p:stCondLst>
                                  <p:childTnLst>
                                    <p:set>
                                      <p:cBhvr>
                                        <p:cTn id="22" dur="1" fill="hold">
                                          <p:stCondLst>
                                            <p:cond delay="0"/>
                                          </p:stCondLst>
                                        </p:cTn>
                                        <p:tgtEl>
                                          <p:spTgt spid="54"/>
                                        </p:tgtEl>
                                        <p:attrNameLst>
                                          <p:attrName>style.visibility</p:attrName>
                                        </p:attrNameLst>
                                      </p:cBhvr>
                                      <p:to>
                                        <p:strVal val="visible"/>
                                      </p:to>
                                    </p:set>
                                  </p:childTnLst>
                                </p:cTn>
                              </p:par>
                              <p:par>
                                <p:cTn id="23" presetID="0" presetClass="path" presetSubtype="0" accel="50000" decel="50000" fill="hold" nodeType="withEffect">
                                  <p:stCondLst>
                                    <p:cond delay="8000"/>
                                  </p:stCondLst>
                                  <p:childTnLst>
                                    <p:animMotion origin="layout" path="M -2.08333E-6 1.48148E-6 L -0.29362 -0.01458 " pathEditMode="relative" rAng="0" ptsTypes="AA">
                                      <p:cBhvr>
                                        <p:cTn id="24" dur="1000" fill="hold"/>
                                        <p:tgtEl>
                                          <p:spTgt spid="50"/>
                                        </p:tgtEl>
                                        <p:attrNameLst>
                                          <p:attrName>ppt_x</p:attrName>
                                          <p:attrName>ppt_y</p:attrName>
                                        </p:attrNameLst>
                                      </p:cBhvr>
                                      <p:rCtr x="-14687" y="-741"/>
                                    </p:animMotion>
                                  </p:childTnLst>
                                </p:cTn>
                              </p:par>
                              <p:par>
                                <p:cTn id="25" presetID="1"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8150-0BA6-F990-5B63-2FB98B173AA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Real World Service</a:t>
            </a:r>
          </a:p>
        </p:txBody>
      </p:sp>
      <p:sp>
        <p:nvSpPr>
          <p:cNvPr id="3" name="Content Placeholder 2">
            <a:extLst>
              <a:ext uri="{FF2B5EF4-FFF2-40B4-BE49-F238E27FC236}">
                <a16:creationId xmlns:a16="http://schemas.microsoft.com/office/drawing/2014/main" id="{EB8BB93B-374C-8171-9958-92C01EC3766B}"/>
              </a:ext>
            </a:extLst>
          </p:cNvPr>
          <p:cNvSpPr>
            <a:spLocks noGrp="1"/>
          </p:cNvSpPr>
          <p:nvPr>
            <p:ph idx="1"/>
          </p:nvPr>
        </p:nvSpPr>
        <p:spPr/>
        <p:txBody>
          <a:bodyPr/>
          <a:lstStyle/>
          <a:p>
            <a:pPr marL="0" indent="0">
              <a:buNone/>
            </a:pPr>
            <a:r>
              <a:rPr lang="en-US" dirty="0"/>
              <a:t>Interruptions and non-seated students are a reality of meal service for EEC’s. Food Service Staff should be familiar with the correct processes for serving meals when conditions are less than ideal.</a:t>
            </a:r>
          </a:p>
          <a:p>
            <a:pPr marL="0" indent="0">
              <a:spcAft>
                <a:spcPts val="1000"/>
              </a:spcAft>
              <a:buNone/>
            </a:pPr>
            <a:endParaRPr lang="en-US" sz="1000" dirty="0"/>
          </a:p>
          <a:p>
            <a:pPr marL="0" indent="0">
              <a:spcAft>
                <a:spcPts val="1000"/>
              </a:spcAft>
              <a:buNone/>
            </a:pPr>
            <a:r>
              <a:rPr lang="en-US" dirty="0"/>
              <a:t>Menu items cannot be left at the table at the time of service for: </a:t>
            </a:r>
          </a:p>
          <a:p>
            <a:pPr marL="804672" lvl="1" indent="-347472">
              <a:spcBef>
                <a:spcPts val="0"/>
              </a:spcBef>
              <a:spcAft>
                <a:spcPts val="600"/>
              </a:spcAft>
            </a:pPr>
            <a:r>
              <a:rPr lang="en-US" sz="2800" dirty="0"/>
              <a:t>Late arriving students</a:t>
            </a:r>
          </a:p>
          <a:p>
            <a:pPr marL="804672" lvl="1" indent="-347472">
              <a:spcBef>
                <a:spcPts val="0"/>
              </a:spcBef>
            </a:pPr>
            <a:r>
              <a:rPr lang="en-US" sz="2800" dirty="0"/>
              <a:t>Students in the restroom</a:t>
            </a:r>
          </a:p>
          <a:p>
            <a:pPr marL="804672" lvl="1" indent="-347472">
              <a:spcBef>
                <a:spcPts val="0"/>
              </a:spcBef>
            </a:pPr>
            <a:r>
              <a:rPr lang="en-US" sz="2800" dirty="0"/>
              <a:t>Students playing and not seated</a:t>
            </a:r>
          </a:p>
          <a:p>
            <a:pPr marL="0" indent="0">
              <a:buNone/>
            </a:pPr>
            <a:endParaRPr lang="en-US" dirty="0"/>
          </a:p>
        </p:txBody>
      </p:sp>
    </p:spTree>
    <p:extLst>
      <p:ext uri="{BB962C8B-B14F-4D97-AF65-F5344CB8AC3E}">
        <p14:creationId xmlns:p14="http://schemas.microsoft.com/office/powerpoint/2010/main" val="816865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1B056B4F-CFC1-545A-A1DA-90398F3C2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F7E24-B7D4-5E5B-7F83-F8A7C2520B5C}"/>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cs typeface="Calibri" panose="020F0502020204030204" pitchFamily="34" charset="0"/>
              </a:rPr>
              <a:t>Claiming for Reimbursement</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0E7BC635-6D0E-26AF-2CB4-FC39D5CED069}"/>
              </a:ext>
            </a:extLst>
          </p:cNvPr>
          <p:cNvSpPr>
            <a:spLocks noGrp="1"/>
          </p:cNvSpPr>
          <p:nvPr>
            <p:ph idx="1"/>
          </p:nvPr>
        </p:nvSpPr>
        <p:spPr>
          <a:xfrm>
            <a:off x="838200" y="1825625"/>
            <a:ext cx="10867846" cy="4351338"/>
          </a:xfrm>
        </p:spPr>
        <p:txBody>
          <a:bodyPr/>
          <a:lstStyle/>
          <a:p>
            <a:pPr marL="0" marR="0" lvl="0" indent="0" algn="l" defTabSz="914400" rtl="0" eaLnBrk="1" fontAlgn="auto" latinLnBrk="0" hangingPunct="1">
              <a:lnSpc>
                <a:spcPct val="90000"/>
              </a:lnSpc>
              <a:spcBef>
                <a:spcPts val="50"/>
              </a:spcBef>
              <a:spcAft>
                <a:spcPts val="50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mn-ea"/>
                <a:cs typeface="+mn-cs"/>
              </a:rPr>
              <a:t>Claiming is the</a:t>
            </a:r>
            <a:r>
              <a:rPr kumimoji="0" lang="en-US" b="0" i="0" u="none" strike="noStrike" kern="1200" cap="none" spc="0" normalizeH="0" baseline="0" noProof="0" dirty="0">
                <a:ln>
                  <a:noFill/>
                </a:ln>
                <a:solidFill>
                  <a:srgbClr val="000000"/>
                </a:solidFill>
                <a:effectLst/>
                <a:uLnTx/>
                <a:uFillTx/>
                <a:ea typeface="+mn-ea"/>
                <a:cs typeface="+mn-cs"/>
              </a:rPr>
              <a:t> request for reimbursement that FSD submits to the California Department of Education. FSD collects this information from CMS.</a:t>
            </a:r>
          </a:p>
          <a:p>
            <a:pPr marL="912812" lvl="2" indent="-342900">
              <a:defRPr/>
            </a:pPr>
            <a:r>
              <a:rPr kumimoji="0" lang="en-US" sz="2800" b="0" i="0" u="none" strike="noStrike" kern="1200" cap="none" spc="0" normalizeH="0" baseline="0" noProof="0" dirty="0">
                <a:ln>
                  <a:noFill/>
                </a:ln>
                <a:solidFill>
                  <a:srgbClr val="000000"/>
                </a:solidFill>
                <a:effectLst/>
                <a:uLnTx/>
                <a:uFillTx/>
                <a:ea typeface="+mn-ea"/>
                <a:cs typeface="+mn-cs"/>
              </a:rPr>
              <a:t>Breakfast and lunch meal counts are obtained from the EEC Daily Meal Record</a:t>
            </a:r>
          </a:p>
          <a:p>
            <a:pPr marL="912812" lvl="2" indent="-342900">
              <a:defRPr/>
            </a:pPr>
            <a:r>
              <a:rPr kumimoji="0" lang="en-US" sz="2800" b="0" i="0" u="none" strike="noStrike" kern="1200" cap="none" spc="0" normalizeH="0" baseline="0" noProof="0" dirty="0">
                <a:ln>
                  <a:noFill/>
                </a:ln>
                <a:solidFill>
                  <a:srgbClr val="000000"/>
                </a:solidFill>
                <a:effectLst/>
                <a:uLnTx/>
                <a:uFillTx/>
                <a:ea typeface="+mn-ea"/>
                <a:cs typeface="+mn-cs"/>
              </a:rPr>
              <a:t>Snack meal counts are obtained from the EEC SNP After School Snack Program Meal Record</a:t>
            </a:r>
          </a:p>
          <a:p>
            <a:pPr marL="912812" lvl="2" indent="-342900">
              <a:defRPr/>
            </a:pPr>
            <a:r>
              <a:rPr kumimoji="0" lang="en-US" sz="2800" b="0" i="0" u="none" strike="noStrike" kern="1200" cap="none" spc="0" normalizeH="0" baseline="0" noProof="0" dirty="0">
                <a:ln>
                  <a:noFill/>
                </a:ln>
                <a:solidFill>
                  <a:srgbClr val="000000"/>
                </a:solidFill>
                <a:effectLst/>
                <a:uLnTx/>
                <a:uFillTx/>
                <a:ea typeface="+mn-ea"/>
                <a:cs typeface="+mn-cs"/>
              </a:rPr>
              <a:t>Manager inputs meal counts in CMS Daily Entry each day</a:t>
            </a:r>
          </a:p>
          <a:p>
            <a:pPr marL="0" indent="0">
              <a:buNone/>
            </a:pPr>
            <a:endParaRPr lang="en-US" dirty="0"/>
          </a:p>
        </p:txBody>
      </p:sp>
      <p:cxnSp>
        <p:nvCxnSpPr>
          <p:cNvPr id="11" name="Straight Connector 10">
            <a:extLst>
              <a:ext uri="{FF2B5EF4-FFF2-40B4-BE49-F238E27FC236}">
                <a16:creationId xmlns:a16="http://schemas.microsoft.com/office/drawing/2014/main" id="{98632993-6BD6-12C9-7A87-C04D7273829D}"/>
              </a:ext>
            </a:extLst>
          </p:cNvPr>
          <p:cNvCxnSpPr>
            <a:cxnSpLocks/>
          </p:cNvCxnSpPr>
          <p:nvPr/>
        </p:nvCxnSpPr>
        <p:spPr>
          <a:xfrm>
            <a:off x="6987396" y="5236234"/>
            <a:ext cx="1569784" cy="817081"/>
          </a:xfrm>
          <a:prstGeom prst="line">
            <a:avLst/>
          </a:prstGeom>
          <a:noFill/>
          <a:ln w="25400" cap="flat" cmpd="sng" algn="ctr">
            <a:solidFill>
              <a:srgbClr val="4BACC6">
                <a:lumMod val="60000"/>
                <a:lumOff val="40000"/>
              </a:srgbClr>
            </a:solidFill>
            <a:prstDash val="solid"/>
            <a:headEnd type="triangle" w="med" len="med"/>
            <a:tailEnd type="none" w="med" len="med"/>
          </a:ln>
          <a:effectLst/>
        </p:spPr>
      </p:cxnSp>
      <p:cxnSp>
        <p:nvCxnSpPr>
          <p:cNvPr id="12" name="Straight Connector 11">
            <a:extLst>
              <a:ext uri="{FF2B5EF4-FFF2-40B4-BE49-F238E27FC236}">
                <a16:creationId xmlns:a16="http://schemas.microsoft.com/office/drawing/2014/main" id="{EBC9A0FD-C314-7D9A-B0D2-783CA4442448}"/>
              </a:ext>
            </a:extLst>
          </p:cNvPr>
          <p:cNvCxnSpPr>
            <a:cxnSpLocks/>
            <a:endCxn id="14" idx="0"/>
          </p:cNvCxnSpPr>
          <p:nvPr/>
        </p:nvCxnSpPr>
        <p:spPr>
          <a:xfrm flipH="1">
            <a:off x="3501488" y="5334143"/>
            <a:ext cx="1452367" cy="567458"/>
          </a:xfrm>
          <a:prstGeom prst="line">
            <a:avLst/>
          </a:prstGeom>
          <a:noFill/>
          <a:ln w="25400" cap="flat" cmpd="sng" algn="ctr">
            <a:solidFill>
              <a:srgbClr val="4BACC6">
                <a:lumMod val="60000"/>
                <a:lumOff val="40000"/>
              </a:srgbClr>
            </a:solidFill>
            <a:prstDash val="solid"/>
            <a:headEnd type="triangle" w="med" len="med"/>
            <a:tailEnd type="none" w="med" len="med"/>
          </a:ln>
          <a:effectLst/>
        </p:spPr>
      </p:cxnSp>
      <p:cxnSp>
        <p:nvCxnSpPr>
          <p:cNvPr id="13" name="Straight Connector 12">
            <a:extLst>
              <a:ext uri="{FF2B5EF4-FFF2-40B4-BE49-F238E27FC236}">
                <a16:creationId xmlns:a16="http://schemas.microsoft.com/office/drawing/2014/main" id="{F4B072A0-B85C-AD36-BDE9-CD738A2BAAE1}"/>
              </a:ext>
            </a:extLst>
          </p:cNvPr>
          <p:cNvCxnSpPr>
            <a:stCxn id="17" idx="2"/>
          </p:cNvCxnSpPr>
          <p:nvPr/>
        </p:nvCxnSpPr>
        <p:spPr>
          <a:xfrm flipH="1">
            <a:off x="6020320" y="5538523"/>
            <a:ext cx="8134" cy="567458"/>
          </a:xfrm>
          <a:prstGeom prst="line">
            <a:avLst/>
          </a:prstGeom>
          <a:noFill/>
          <a:ln w="25400" cap="flat" cmpd="sng" algn="ctr">
            <a:solidFill>
              <a:srgbClr val="4BACC6">
                <a:lumMod val="60000"/>
                <a:lumOff val="40000"/>
              </a:srgbClr>
            </a:solidFill>
            <a:prstDash val="solid"/>
            <a:headEnd type="triangle" w="med" len="med"/>
            <a:tailEnd type="none" w="med" len="med"/>
          </a:ln>
          <a:effectLst/>
        </p:spPr>
      </p:cxnSp>
      <p:sp>
        <p:nvSpPr>
          <p:cNvPr id="14" name="Rounded Rectangle 1">
            <a:extLst>
              <a:ext uri="{FF2B5EF4-FFF2-40B4-BE49-F238E27FC236}">
                <a16:creationId xmlns:a16="http://schemas.microsoft.com/office/drawing/2014/main" id="{C76023E4-5E9B-964D-F4A8-87280F30DBE1}"/>
              </a:ext>
            </a:extLst>
          </p:cNvPr>
          <p:cNvSpPr/>
          <p:nvPr/>
        </p:nvSpPr>
        <p:spPr>
          <a:xfrm>
            <a:off x="2426889" y="5901601"/>
            <a:ext cx="2149197" cy="692359"/>
          </a:xfrm>
          <a:prstGeom prst="roundRect">
            <a:avLst/>
          </a:prstGeom>
          <a:solidFill>
            <a:srgbClr val="F79646">
              <a:lumMod val="75000"/>
            </a:srgbClr>
          </a:solidFill>
          <a:ln w="9525" cap="flat"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a:ea typeface="+mn-ea"/>
                <a:cs typeface="+mn-cs"/>
              </a:rPr>
              <a:t>EEC Daily Meal Record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a:ea typeface="+mn-ea"/>
                <a:cs typeface="+mn-cs"/>
              </a:rPr>
              <a:t>Breakfast</a:t>
            </a:r>
          </a:p>
        </p:txBody>
      </p:sp>
      <p:sp>
        <p:nvSpPr>
          <p:cNvPr id="15" name="Rounded Rectangle 6">
            <a:extLst>
              <a:ext uri="{FF2B5EF4-FFF2-40B4-BE49-F238E27FC236}">
                <a16:creationId xmlns:a16="http://schemas.microsoft.com/office/drawing/2014/main" id="{8B787278-A64E-7D41-CAC4-5F35D399F612}"/>
              </a:ext>
            </a:extLst>
          </p:cNvPr>
          <p:cNvSpPr/>
          <p:nvPr/>
        </p:nvSpPr>
        <p:spPr>
          <a:xfrm>
            <a:off x="4945722" y="5901601"/>
            <a:ext cx="2149197" cy="692359"/>
          </a:xfrm>
          <a:prstGeom prst="roundRect">
            <a:avLst/>
          </a:prstGeom>
          <a:solidFill>
            <a:srgbClr val="F79646">
              <a:lumMod val="75000"/>
            </a:srgbClr>
          </a:solidFill>
          <a:ln w="9525" cap="flat"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a:ea typeface="+mn-ea"/>
                <a:cs typeface="+mn-cs"/>
              </a:rPr>
              <a:t>EEC Daily Meal Record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a:ea typeface="+mn-ea"/>
                <a:cs typeface="+mn-cs"/>
              </a:rPr>
              <a:t>Lunch</a:t>
            </a:r>
          </a:p>
        </p:txBody>
      </p:sp>
      <p:sp>
        <p:nvSpPr>
          <p:cNvPr id="16" name="Rounded Rectangle 7">
            <a:extLst>
              <a:ext uri="{FF2B5EF4-FFF2-40B4-BE49-F238E27FC236}">
                <a16:creationId xmlns:a16="http://schemas.microsoft.com/office/drawing/2014/main" id="{323D85FE-E44C-8EF5-46F6-A359318C5C63}"/>
              </a:ext>
            </a:extLst>
          </p:cNvPr>
          <p:cNvSpPr/>
          <p:nvPr/>
        </p:nvSpPr>
        <p:spPr>
          <a:xfrm>
            <a:off x="7464555" y="5901601"/>
            <a:ext cx="2720845" cy="692359"/>
          </a:xfrm>
          <a:prstGeom prst="roundRect">
            <a:avLst/>
          </a:prstGeom>
          <a:solidFill>
            <a:srgbClr val="F79646">
              <a:lumMod val="75000"/>
            </a:srgbClr>
          </a:solidFill>
          <a:ln w="9525" cap="flat"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EEC SNP After School Snack Program Meal Record</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Calibri"/>
              <a:ea typeface="+mn-ea"/>
              <a:cs typeface="+mn-cs"/>
            </a:endParaRPr>
          </a:p>
        </p:txBody>
      </p:sp>
      <p:sp>
        <p:nvSpPr>
          <p:cNvPr id="17" name="Rounded Rectangle 8">
            <a:extLst>
              <a:ext uri="{FF2B5EF4-FFF2-40B4-BE49-F238E27FC236}">
                <a16:creationId xmlns:a16="http://schemas.microsoft.com/office/drawing/2014/main" id="{79B0B6C0-7D72-2EB1-4C6D-4C29DBF11CD4}"/>
              </a:ext>
            </a:extLst>
          </p:cNvPr>
          <p:cNvSpPr/>
          <p:nvPr/>
        </p:nvSpPr>
        <p:spPr>
          <a:xfrm>
            <a:off x="5154270" y="4846164"/>
            <a:ext cx="1748367" cy="692359"/>
          </a:xfrm>
          <a:prstGeom prst="roundRect">
            <a:avLst/>
          </a:prstGeom>
          <a:solidFill>
            <a:srgbClr val="0070C0"/>
          </a:solidFill>
          <a:ln w="9525" cap="flat"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a:ea typeface="+mn-ea"/>
                <a:cs typeface="+mn-cs"/>
              </a:rPr>
              <a:t>CMS Daily Entry</a:t>
            </a:r>
          </a:p>
        </p:txBody>
      </p:sp>
    </p:spTree>
    <p:extLst>
      <p:ext uri="{BB962C8B-B14F-4D97-AF65-F5344CB8AC3E}">
        <p14:creationId xmlns:p14="http://schemas.microsoft.com/office/powerpoint/2010/main" val="2975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6F93B148-CD5C-F98D-BC1E-7088411E18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76B3-E0DF-EB4C-E8AB-D40310E69CBF}"/>
              </a:ext>
            </a:extLst>
          </p:cNvPr>
          <p:cNvSpPr>
            <a:spLocks noGrp="1"/>
          </p:cNvSpPr>
          <p:nvPr>
            <p:ph idx="1"/>
          </p:nvPr>
        </p:nvSpPr>
        <p:spPr>
          <a:xfrm>
            <a:off x="838199" y="1825624"/>
            <a:ext cx="5516484" cy="4740801"/>
          </a:xfrm>
        </p:spPr>
        <p:txBody>
          <a:bodyPr>
            <a:normAutofit/>
          </a:bodyPr>
          <a:lstStyle/>
          <a:p>
            <a:pPr marL="0" lvl="1" indent="0">
              <a:spcBef>
                <a:spcPts val="0"/>
              </a:spcBef>
              <a:spcAft>
                <a:spcPts val="1000"/>
              </a:spcAft>
              <a:buNone/>
              <a:defRPr/>
            </a:pPr>
            <a:r>
              <a:rPr lang="en-US" sz="2800" dirty="0">
                <a:solidFill>
                  <a:srgbClr val="000000"/>
                </a:solidFill>
              </a:rPr>
              <a:t>It is the responsibility of the Food Service Manager to ensure that all EEC Staff who assist in the serving of EEC students are trained. </a:t>
            </a:r>
          </a:p>
          <a:p>
            <a:pPr marL="804672" lvl="1" indent="-347472">
              <a:spcBef>
                <a:spcPts val="0"/>
              </a:spcBef>
              <a:defRPr/>
            </a:pPr>
            <a:r>
              <a:rPr lang="en-US" altLang="en-US" sz="2800" dirty="0">
                <a:solidFill>
                  <a:srgbClr val="000000"/>
                </a:solidFill>
              </a:rPr>
              <a:t>Use the EEC Staff Training Guide to assist in training the EEC Attendant and/or Designee at the site of their roles and responsibilities of the meal program</a:t>
            </a:r>
          </a:p>
          <a:p>
            <a:pPr marL="804672" lvl="1" indent="-347472">
              <a:spcBef>
                <a:spcPts val="0"/>
              </a:spcBef>
              <a:defRPr/>
            </a:pPr>
            <a:r>
              <a:rPr lang="en-US" altLang="en-US" sz="2800" dirty="0">
                <a:solidFill>
                  <a:srgbClr val="000000"/>
                </a:solidFill>
              </a:rPr>
              <a:t>Provide them with a copy</a:t>
            </a:r>
          </a:p>
        </p:txBody>
      </p:sp>
      <p:sp>
        <p:nvSpPr>
          <p:cNvPr id="11" name="Title 1">
            <a:extLst>
              <a:ext uri="{FF2B5EF4-FFF2-40B4-BE49-F238E27FC236}">
                <a16:creationId xmlns:a16="http://schemas.microsoft.com/office/drawing/2014/main" id="{090595BA-F509-5ECA-80FB-8533370BF226}"/>
              </a:ext>
            </a:extLst>
          </p:cNvPr>
          <p:cNvSpPr txBox="1">
            <a:spLocks/>
          </p:cNvSpPr>
          <p:nvPr/>
        </p:nvSpPr>
        <p:spPr>
          <a:xfrm>
            <a:off x="838199" y="3700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27C2B2"/>
                </a:solidFill>
                <a:latin typeface="Bernard MT Condensed" panose="02050806060905020404" pitchFamily="18" charset="0"/>
              </a:rPr>
              <a:t>Training Requirements for EEC Staff</a:t>
            </a:r>
          </a:p>
        </p:txBody>
      </p:sp>
      <p:pic>
        <p:nvPicPr>
          <p:cNvPr id="4" name="Picture 3">
            <a:extLst>
              <a:ext uri="{FF2B5EF4-FFF2-40B4-BE49-F238E27FC236}">
                <a16:creationId xmlns:a16="http://schemas.microsoft.com/office/drawing/2014/main" id="{279A70B5-4706-DCE7-6FE5-EE20999D1C77}"/>
              </a:ext>
            </a:extLst>
          </p:cNvPr>
          <p:cNvPicPr>
            <a:picLocks noChangeAspect="1"/>
          </p:cNvPicPr>
          <p:nvPr/>
        </p:nvPicPr>
        <p:blipFill>
          <a:blip r:embed="rId2"/>
          <a:stretch>
            <a:fillRect/>
          </a:stretch>
        </p:blipFill>
        <p:spPr>
          <a:xfrm>
            <a:off x="6570583" y="1825625"/>
            <a:ext cx="3072639" cy="4063087"/>
          </a:xfrm>
          <a:prstGeom prst="rect">
            <a:avLst/>
          </a:prstGeom>
          <a:ln>
            <a:solidFill>
              <a:schemeClr val="tx1"/>
            </a:solidFill>
          </a:ln>
        </p:spPr>
      </p:pic>
      <p:pic>
        <p:nvPicPr>
          <p:cNvPr id="6" name="Picture 5">
            <a:extLst>
              <a:ext uri="{FF2B5EF4-FFF2-40B4-BE49-F238E27FC236}">
                <a16:creationId xmlns:a16="http://schemas.microsoft.com/office/drawing/2014/main" id="{6E40837F-A284-1FC9-ECF0-4929B41B4C5E}"/>
              </a:ext>
            </a:extLst>
          </p:cNvPr>
          <p:cNvPicPr>
            <a:picLocks noChangeAspect="1"/>
          </p:cNvPicPr>
          <p:nvPr/>
        </p:nvPicPr>
        <p:blipFill>
          <a:blip r:embed="rId3"/>
          <a:stretch>
            <a:fillRect/>
          </a:stretch>
        </p:blipFill>
        <p:spPr>
          <a:xfrm>
            <a:off x="8955927" y="2503339"/>
            <a:ext cx="3021669" cy="4063086"/>
          </a:xfrm>
          <a:prstGeom prst="rect">
            <a:avLst/>
          </a:prstGeom>
          <a:ln>
            <a:solidFill>
              <a:schemeClr val="tx1"/>
            </a:solidFill>
          </a:ln>
        </p:spPr>
      </p:pic>
    </p:spTree>
    <p:extLst>
      <p:ext uri="{BB962C8B-B14F-4D97-AF65-F5344CB8AC3E}">
        <p14:creationId xmlns:p14="http://schemas.microsoft.com/office/powerpoint/2010/main" val="2266517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394A1FC1-DAC6-E2FA-404C-B416C534C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38C31-1AA2-2DE3-6E16-6F267E885BAF}"/>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cs typeface="Calibri" panose="020F0502020204030204" pitchFamily="34" charset="0"/>
              </a:rPr>
              <a:t>CMS Daily Entry</a:t>
            </a:r>
            <a:endParaRPr lang="en-US" sz="5400" dirty="0">
              <a:solidFill>
                <a:srgbClr val="27C2B2"/>
              </a:solidFill>
              <a:latin typeface="Bernard MT Condensed" panose="02050806060905020404" pitchFamily="18" charset="0"/>
            </a:endParaRPr>
          </a:p>
        </p:txBody>
      </p:sp>
      <p:grpSp>
        <p:nvGrpSpPr>
          <p:cNvPr id="4" name="Group 3">
            <a:extLst>
              <a:ext uri="{FF2B5EF4-FFF2-40B4-BE49-F238E27FC236}">
                <a16:creationId xmlns:a16="http://schemas.microsoft.com/office/drawing/2014/main" id="{EE3B88AF-2EE3-4BCF-92DA-FC261CC12CAF}"/>
              </a:ext>
            </a:extLst>
          </p:cNvPr>
          <p:cNvGrpSpPr/>
          <p:nvPr/>
        </p:nvGrpSpPr>
        <p:grpSpPr>
          <a:xfrm>
            <a:off x="1284866" y="1581824"/>
            <a:ext cx="1917205" cy="752833"/>
            <a:chOff x="158176" y="1072266"/>
            <a:chExt cx="1917205" cy="752833"/>
          </a:xfrm>
        </p:grpSpPr>
        <p:pic>
          <p:nvPicPr>
            <p:cNvPr id="5" name="Picture 4">
              <a:extLst>
                <a:ext uri="{FF2B5EF4-FFF2-40B4-BE49-F238E27FC236}">
                  <a16:creationId xmlns:a16="http://schemas.microsoft.com/office/drawing/2014/main" id="{B3958E09-6F93-1548-8E37-7B3A5CD8798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7222" t="17410" r="9126" b="33166"/>
            <a:stretch/>
          </p:blipFill>
          <p:spPr>
            <a:xfrm>
              <a:off x="402647" y="1262309"/>
              <a:ext cx="1672734" cy="562790"/>
            </a:xfrm>
            <a:prstGeom prst="rect">
              <a:avLst/>
            </a:prstGeom>
            <a:ln>
              <a:solidFill>
                <a:srgbClr val="000000"/>
              </a:solidFill>
            </a:ln>
          </p:spPr>
        </p:pic>
        <p:sp>
          <p:nvSpPr>
            <p:cNvPr id="6" name="Rounded Rectangle 22">
              <a:extLst>
                <a:ext uri="{FF2B5EF4-FFF2-40B4-BE49-F238E27FC236}">
                  <a16:creationId xmlns:a16="http://schemas.microsoft.com/office/drawing/2014/main" id="{4B38CC1C-25E8-0003-0DB4-C02431F617B8}"/>
                </a:ext>
              </a:extLst>
            </p:cNvPr>
            <p:cNvSpPr/>
            <p:nvPr/>
          </p:nvSpPr>
          <p:spPr>
            <a:xfrm>
              <a:off x="158176" y="1072266"/>
              <a:ext cx="380143" cy="339048"/>
            </a:xfrm>
            <a:prstGeom prst="roundRect">
              <a:avLst/>
            </a:prstGeom>
            <a:solidFill>
              <a:srgbClr val="F7964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1</a:t>
              </a:r>
            </a:p>
          </p:txBody>
        </p:sp>
      </p:grpSp>
      <p:grpSp>
        <p:nvGrpSpPr>
          <p:cNvPr id="7" name="Group 6">
            <a:extLst>
              <a:ext uri="{FF2B5EF4-FFF2-40B4-BE49-F238E27FC236}">
                <a16:creationId xmlns:a16="http://schemas.microsoft.com/office/drawing/2014/main" id="{0A3057BE-2970-C790-C9C7-D074F7B13313}"/>
              </a:ext>
            </a:extLst>
          </p:cNvPr>
          <p:cNvGrpSpPr/>
          <p:nvPr/>
        </p:nvGrpSpPr>
        <p:grpSpPr>
          <a:xfrm>
            <a:off x="4453211" y="1616092"/>
            <a:ext cx="3285577" cy="692530"/>
            <a:chOff x="158176" y="1985671"/>
            <a:chExt cx="3285577" cy="692530"/>
          </a:xfrm>
        </p:grpSpPr>
        <p:pic>
          <p:nvPicPr>
            <p:cNvPr id="8" name="Picture 7">
              <a:extLst>
                <a:ext uri="{FF2B5EF4-FFF2-40B4-BE49-F238E27FC236}">
                  <a16:creationId xmlns:a16="http://schemas.microsoft.com/office/drawing/2014/main" id="{C0A8381A-AF25-272A-6013-E9CF439D995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1521" t="14463" r="12865" b="44030"/>
            <a:stretch/>
          </p:blipFill>
          <p:spPr>
            <a:xfrm>
              <a:off x="383887" y="2111273"/>
              <a:ext cx="3059866" cy="566928"/>
            </a:xfrm>
            <a:prstGeom prst="rect">
              <a:avLst/>
            </a:prstGeom>
            <a:ln>
              <a:solidFill>
                <a:srgbClr val="000000"/>
              </a:solidFill>
            </a:ln>
          </p:spPr>
        </p:pic>
        <p:sp>
          <p:nvSpPr>
            <p:cNvPr id="9" name="Rounded Rectangle 23">
              <a:extLst>
                <a:ext uri="{FF2B5EF4-FFF2-40B4-BE49-F238E27FC236}">
                  <a16:creationId xmlns:a16="http://schemas.microsoft.com/office/drawing/2014/main" id="{DFA12237-CB84-FCC0-C843-13370612416F}"/>
                </a:ext>
              </a:extLst>
            </p:cNvPr>
            <p:cNvSpPr/>
            <p:nvPr/>
          </p:nvSpPr>
          <p:spPr>
            <a:xfrm>
              <a:off x="158176" y="1985671"/>
              <a:ext cx="380143" cy="339048"/>
            </a:xfrm>
            <a:prstGeom prst="roundRect">
              <a:avLst/>
            </a:prstGeom>
            <a:solidFill>
              <a:srgbClr val="F7964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2</a:t>
              </a:r>
            </a:p>
          </p:txBody>
        </p:sp>
      </p:grpSp>
      <p:grpSp>
        <p:nvGrpSpPr>
          <p:cNvPr id="10" name="Group 9">
            <a:extLst>
              <a:ext uri="{FF2B5EF4-FFF2-40B4-BE49-F238E27FC236}">
                <a16:creationId xmlns:a16="http://schemas.microsoft.com/office/drawing/2014/main" id="{DFD96AFC-B4E0-55E1-FF2B-B1A0FD1385F1}"/>
              </a:ext>
            </a:extLst>
          </p:cNvPr>
          <p:cNvGrpSpPr/>
          <p:nvPr/>
        </p:nvGrpSpPr>
        <p:grpSpPr>
          <a:xfrm>
            <a:off x="8358227" y="1576860"/>
            <a:ext cx="3221284" cy="750133"/>
            <a:chOff x="5380009" y="1072266"/>
            <a:chExt cx="3221284" cy="750133"/>
          </a:xfrm>
        </p:grpSpPr>
        <p:pic>
          <p:nvPicPr>
            <p:cNvPr id="11" name="Picture 10">
              <a:extLst>
                <a:ext uri="{FF2B5EF4-FFF2-40B4-BE49-F238E27FC236}">
                  <a16:creationId xmlns:a16="http://schemas.microsoft.com/office/drawing/2014/main" id="{B93951AB-632B-67C6-4B12-2F7AF60DBCF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1726" t="24301" r="17602" b="30953"/>
            <a:stretch/>
          </p:blipFill>
          <p:spPr>
            <a:xfrm>
              <a:off x="5559807" y="1255471"/>
              <a:ext cx="3041486" cy="566928"/>
            </a:xfrm>
            <a:prstGeom prst="rect">
              <a:avLst/>
            </a:prstGeom>
            <a:ln>
              <a:solidFill>
                <a:srgbClr val="000000"/>
              </a:solidFill>
            </a:ln>
          </p:spPr>
        </p:pic>
        <p:sp>
          <p:nvSpPr>
            <p:cNvPr id="12" name="Rounded Rectangle 24">
              <a:extLst>
                <a:ext uri="{FF2B5EF4-FFF2-40B4-BE49-F238E27FC236}">
                  <a16:creationId xmlns:a16="http://schemas.microsoft.com/office/drawing/2014/main" id="{4953BA65-67FC-8570-D0E5-0E6F403A4567}"/>
                </a:ext>
              </a:extLst>
            </p:cNvPr>
            <p:cNvSpPr/>
            <p:nvPr/>
          </p:nvSpPr>
          <p:spPr>
            <a:xfrm>
              <a:off x="5380009" y="1072266"/>
              <a:ext cx="380143" cy="339048"/>
            </a:xfrm>
            <a:prstGeom prst="roundRect">
              <a:avLst/>
            </a:prstGeom>
            <a:solidFill>
              <a:srgbClr val="F7964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3</a:t>
              </a:r>
            </a:p>
          </p:txBody>
        </p:sp>
      </p:grpSp>
      <p:grpSp>
        <p:nvGrpSpPr>
          <p:cNvPr id="3" name="Group 2">
            <a:extLst>
              <a:ext uri="{FF2B5EF4-FFF2-40B4-BE49-F238E27FC236}">
                <a16:creationId xmlns:a16="http://schemas.microsoft.com/office/drawing/2014/main" id="{BF0A15D8-5FA8-D786-3FD0-020B615BA9E8}"/>
              </a:ext>
            </a:extLst>
          </p:cNvPr>
          <p:cNvGrpSpPr/>
          <p:nvPr/>
        </p:nvGrpSpPr>
        <p:grpSpPr>
          <a:xfrm>
            <a:off x="1181109" y="3344868"/>
            <a:ext cx="4105493" cy="2809073"/>
            <a:chOff x="1367101" y="4179056"/>
            <a:chExt cx="3450660" cy="2476148"/>
          </a:xfrm>
        </p:grpSpPr>
        <p:grpSp>
          <p:nvGrpSpPr>
            <p:cNvPr id="13" name="Group 12">
              <a:extLst>
                <a:ext uri="{FF2B5EF4-FFF2-40B4-BE49-F238E27FC236}">
                  <a16:creationId xmlns:a16="http://schemas.microsoft.com/office/drawing/2014/main" id="{A2958BD5-FACA-C70D-E204-938331104801}"/>
                </a:ext>
              </a:extLst>
            </p:cNvPr>
            <p:cNvGrpSpPr/>
            <p:nvPr/>
          </p:nvGrpSpPr>
          <p:grpSpPr>
            <a:xfrm>
              <a:off x="1367101" y="4179056"/>
              <a:ext cx="3450660" cy="2476148"/>
              <a:chOff x="147901" y="3759956"/>
              <a:chExt cx="3450660" cy="2476148"/>
            </a:xfrm>
          </p:grpSpPr>
          <p:pic>
            <p:nvPicPr>
              <p:cNvPr id="14" name="Picture 13">
                <a:extLst>
                  <a:ext uri="{FF2B5EF4-FFF2-40B4-BE49-F238E27FC236}">
                    <a16:creationId xmlns:a16="http://schemas.microsoft.com/office/drawing/2014/main" id="{003953C8-9F13-1102-49D5-0127CDD95FEE}"/>
                  </a:ext>
                </a:extLst>
              </p:cNvPr>
              <p:cNvPicPr>
                <a:picLocks noChangeAspect="1"/>
              </p:cNvPicPr>
              <p:nvPr/>
            </p:nvPicPr>
            <p:blipFill>
              <a:blip r:embed="rId8"/>
              <a:stretch>
                <a:fillRect/>
              </a:stretch>
            </p:blipFill>
            <p:spPr>
              <a:xfrm>
                <a:off x="289820" y="3975812"/>
                <a:ext cx="3308741" cy="2260292"/>
              </a:xfrm>
              <a:prstGeom prst="rect">
                <a:avLst/>
              </a:prstGeom>
              <a:ln>
                <a:solidFill>
                  <a:srgbClr val="000000"/>
                </a:solidFill>
              </a:ln>
            </p:spPr>
          </p:pic>
          <p:sp>
            <p:nvSpPr>
              <p:cNvPr id="15" name="Rounded Rectangle 25">
                <a:extLst>
                  <a:ext uri="{FF2B5EF4-FFF2-40B4-BE49-F238E27FC236}">
                    <a16:creationId xmlns:a16="http://schemas.microsoft.com/office/drawing/2014/main" id="{DCFF64B8-6886-8E73-B880-75BDF6AEAE28}"/>
                  </a:ext>
                </a:extLst>
              </p:cNvPr>
              <p:cNvSpPr/>
              <p:nvPr/>
            </p:nvSpPr>
            <p:spPr>
              <a:xfrm>
                <a:off x="147901" y="3759956"/>
                <a:ext cx="380143" cy="339048"/>
              </a:xfrm>
              <a:prstGeom prst="roundRect">
                <a:avLst/>
              </a:prstGeom>
              <a:solidFill>
                <a:srgbClr val="F7964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4</a:t>
                </a:r>
              </a:p>
            </p:txBody>
          </p:sp>
        </p:grpSp>
        <p:sp>
          <p:nvSpPr>
            <p:cNvPr id="16" name="Rounded Rectangle 29">
              <a:extLst>
                <a:ext uri="{FF2B5EF4-FFF2-40B4-BE49-F238E27FC236}">
                  <a16:creationId xmlns:a16="http://schemas.microsoft.com/office/drawing/2014/main" id="{89324D93-8CE0-C103-43C8-AE4D2EAB8F0D}"/>
                </a:ext>
              </a:extLst>
            </p:cNvPr>
            <p:cNvSpPr/>
            <p:nvPr/>
          </p:nvSpPr>
          <p:spPr>
            <a:xfrm>
              <a:off x="2726622" y="4593043"/>
              <a:ext cx="243477" cy="129531"/>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2" descr="Related image">
              <a:extLst>
                <a:ext uri="{FF2B5EF4-FFF2-40B4-BE49-F238E27FC236}">
                  <a16:creationId xmlns:a16="http://schemas.microsoft.com/office/drawing/2014/main" id="{4897A54C-F040-B1E2-8301-2FFB6B020C7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091" b="96818" l="10000" r="90000">
                          <a14:foregroundMark x1="29778" y1="57121" x2="65444" y2="78485"/>
                          <a14:foregroundMark x1="56889" y1="83182" x2="60333" y2="44697"/>
                          <a14:foregroundMark x1="44778" y1="75758" x2="43556" y2="12576"/>
                        </a14:backgroundRemoval>
                      </a14:imgEffect>
                    </a14:imgLayer>
                  </a14:imgProps>
                </a:ext>
                <a:ext uri="{28A0092B-C50C-407E-A947-70E740481C1C}">
                  <a14:useLocalDpi xmlns:a14="http://schemas.microsoft.com/office/drawing/2010/main" val="0"/>
                </a:ext>
              </a:extLst>
            </a:blip>
            <a:srcRect l="16852" t="4542" r="22323" b="6973"/>
            <a:stretch/>
          </p:blipFill>
          <p:spPr bwMode="auto">
            <a:xfrm>
              <a:off x="2775479" y="4753015"/>
              <a:ext cx="357541" cy="381427"/>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27">
              <a:extLst>
                <a:ext uri="{FF2B5EF4-FFF2-40B4-BE49-F238E27FC236}">
                  <a16:creationId xmlns:a16="http://schemas.microsoft.com/office/drawing/2014/main" id="{D4136B78-BF9A-50A8-C4E8-B8577402F77F}"/>
                </a:ext>
              </a:extLst>
            </p:cNvPr>
            <p:cNvSpPr/>
            <p:nvPr/>
          </p:nvSpPr>
          <p:spPr>
            <a:xfrm>
              <a:off x="2359953" y="5222614"/>
              <a:ext cx="1326423" cy="683953"/>
            </a:xfrm>
            <a:prstGeom prst="roundRect">
              <a:avLst/>
            </a:prstGeom>
            <a:solidFill>
              <a:srgbClr val="0070C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a:ea typeface="+mn-ea"/>
                  <a:cs typeface="+mn-cs"/>
                </a:rPr>
                <a:t>Click New</a:t>
              </a:r>
            </a:p>
          </p:txBody>
        </p:sp>
      </p:grpSp>
      <p:grpSp>
        <p:nvGrpSpPr>
          <p:cNvPr id="19" name="Group 18">
            <a:extLst>
              <a:ext uri="{FF2B5EF4-FFF2-40B4-BE49-F238E27FC236}">
                <a16:creationId xmlns:a16="http://schemas.microsoft.com/office/drawing/2014/main" id="{5F7312D0-E1FA-F2CD-5141-C98F0BC40D56}"/>
              </a:ext>
            </a:extLst>
          </p:cNvPr>
          <p:cNvGrpSpPr/>
          <p:nvPr/>
        </p:nvGrpSpPr>
        <p:grpSpPr>
          <a:xfrm>
            <a:off x="6966624" y="3345852"/>
            <a:ext cx="4687691" cy="3184747"/>
            <a:chOff x="4085040" y="1618767"/>
            <a:chExt cx="4687691" cy="3184747"/>
          </a:xfrm>
        </p:grpSpPr>
        <p:grpSp>
          <p:nvGrpSpPr>
            <p:cNvPr id="21" name="Group 20">
              <a:extLst>
                <a:ext uri="{FF2B5EF4-FFF2-40B4-BE49-F238E27FC236}">
                  <a16:creationId xmlns:a16="http://schemas.microsoft.com/office/drawing/2014/main" id="{6F732FBC-8EB7-56F9-EE96-5CE846682585}"/>
                </a:ext>
              </a:extLst>
            </p:cNvPr>
            <p:cNvGrpSpPr/>
            <p:nvPr/>
          </p:nvGrpSpPr>
          <p:grpSpPr>
            <a:xfrm>
              <a:off x="4085040" y="1618767"/>
              <a:ext cx="4443584" cy="3184747"/>
              <a:chOff x="4123990" y="971761"/>
              <a:chExt cx="4443584" cy="3184747"/>
            </a:xfrm>
          </p:grpSpPr>
          <p:grpSp>
            <p:nvGrpSpPr>
              <p:cNvPr id="23" name="Group 22">
                <a:extLst>
                  <a:ext uri="{FF2B5EF4-FFF2-40B4-BE49-F238E27FC236}">
                    <a16:creationId xmlns:a16="http://schemas.microsoft.com/office/drawing/2014/main" id="{9CE4C216-DA3F-C2F2-2159-D53A0BEE48B1}"/>
                  </a:ext>
                </a:extLst>
              </p:cNvPr>
              <p:cNvGrpSpPr/>
              <p:nvPr/>
            </p:nvGrpSpPr>
            <p:grpSpPr>
              <a:xfrm>
                <a:off x="4123990" y="971761"/>
                <a:ext cx="4443584" cy="3184747"/>
                <a:chOff x="4123990" y="971761"/>
                <a:chExt cx="4443584" cy="3184747"/>
              </a:xfrm>
            </p:grpSpPr>
            <p:pic>
              <p:nvPicPr>
                <p:cNvPr id="25" name="Picture 24" descr="Graphical user interface, application&#10;&#10;Description automatically generated">
                  <a:extLst>
                    <a:ext uri="{FF2B5EF4-FFF2-40B4-BE49-F238E27FC236}">
                      <a16:creationId xmlns:a16="http://schemas.microsoft.com/office/drawing/2014/main" id="{7C8E1E94-33D3-74DB-C295-A8D988C202DB}"/>
                    </a:ext>
                  </a:extLst>
                </p:cNvPr>
                <p:cNvPicPr>
                  <a:picLocks noChangeAspect="1"/>
                </p:cNvPicPr>
                <p:nvPr/>
              </p:nvPicPr>
              <p:blipFill>
                <a:blip r:embed="rId11"/>
                <a:stretch>
                  <a:fillRect/>
                </a:stretch>
              </p:blipFill>
              <p:spPr>
                <a:xfrm>
                  <a:off x="4368097" y="1210058"/>
                  <a:ext cx="4199477" cy="2946450"/>
                </a:xfrm>
                <a:prstGeom prst="rect">
                  <a:avLst/>
                </a:prstGeom>
              </p:spPr>
            </p:pic>
            <p:sp>
              <p:nvSpPr>
                <p:cNvPr id="26" name="Rounded Rectangle 26">
                  <a:extLst>
                    <a:ext uri="{FF2B5EF4-FFF2-40B4-BE49-F238E27FC236}">
                      <a16:creationId xmlns:a16="http://schemas.microsoft.com/office/drawing/2014/main" id="{F605A77C-86FE-BFD9-ABA0-34B9C0D21C3C}"/>
                    </a:ext>
                  </a:extLst>
                </p:cNvPr>
                <p:cNvSpPr/>
                <p:nvPr/>
              </p:nvSpPr>
              <p:spPr>
                <a:xfrm>
                  <a:off x="4123990" y="971761"/>
                  <a:ext cx="380143" cy="339048"/>
                </a:xfrm>
                <a:prstGeom prst="roundRect">
                  <a:avLst/>
                </a:prstGeom>
                <a:solidFill>
                  <a:srgbClr val="F7964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5</a:t>
                  </a:r>
                </a:p>
              </p:txBody>
            </p:sp>
          </p:grpSp>
          <p:pic>
            <p:nvPicPr>
              <p:cNvPr id="24" name="Picture 2" descr="Related image">
                <a:extLst>
                  <a:ext uri="{FF2B5EF4-FFF2-40B4-BE49-F238E27FC236}">
                    <a16:creationId xmlns:a16="http://schemas.microsoft.com/office/drawing/2014/main" id="{91B5A6DC-3EC8-0F2C-E3E2-300242789CB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091" b="96818" l="10000" r="90000">
                            <a14:foregroundMark x1="29778" y1="57121" x2="65444" y2="78485"/>
                            <a14:foregroundMark x1="56889" y1="83182" x2="60333" y2="44697"/>
                            <a14:foregroundMark x1="44778" y1="75758" x2="43556" y2="12576"/>
                          </a14:backgroundRemoval>
                        </a14:imgEffect>
                      </a14:imgLayer>
                    </a14:imgProps>
                  </a:ext>
                  <a:ext uri="{28A0092B-C50C-407E-A947-70E740481C1C}">
                    <a14:useLocalDpi xmlns:a14="http://schemas.microsoft.com/office/drawing/2010/main" val="0"/>
                  </a:ext>
                </a:extLst>
              </a:blip>
              <a:srcRect l="16852" t="4542" r="22323" b="6973"/>
              <a:stretch/>
            </p:blipFill>
            <p:spPr bwMode="auto">
              <a:xfrm>
                <a:off x="6660549" y="3040747"/>
                <a:ext cx="357541" cy="3814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ounded Rectangle 27">
              <a:extLst>
                <a:ext uri="{FF2B5EF4-FFF2-40B4-BE49-F238E27FC236}">
                  <a16:creationId xmlns:a16="http://schemas.microsoft.com/office/drawing/2014/main" id="{027270EB-617C-4FE0-97DB-73DB06C08FCF}"/>
                </a:ext>
              </a:extLst>
            </p:cNvPr>
            <p:cNvSpPr/>
            <p:nvPr/>
          </p:nvSpPr>
          <p:spPr>
            <a:xfrm>
              <a:off x="4619873" y="3931525"/>
              <a:ext cx="1521745" cy="614365"/>
            </a:xfrm>
            <a:prstGeom prst="roundRect">
              <a:avLst/>
            </a:prstGeom>
            <a:solidFill>
              <a:srgbClr val="0070C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a:ea typeface="+mn-ea"/>
                  <a:cs typeface="+mn-cs"/>
                </a:rPr>
                <a:t>Click OK</a:t>
              </a:r>
            </a:p>
          </p:txBody>
        </p:sp>
        <p:sp>
          <p:nvSpPr>
            <p:cNvPr id="20" name="Rounded Rectangle 27">
              <a:extLst>
                <a:ext uri="{FF2B5EF4-FFF2-40B4-BE49-F238E27FC236}">
                  <a16:creationId xmlns:a16="http://schemas.microsoft.com/office/drawing/2014/main" id="{253874BA-E286-ADAA-B2D8-B931D476BC17}"/>
                </a:ext>
              </a:extLst>
            </p:cNvPr>
            <p:cNvSpPr/>
            <p:nvPr/>
          </p:nvSpPr>
          <p:spPr>
            <a:xfrm>
              <a:off x="6480279" y="1649144"/>
              <a:ext cx="2292452" cy="954832"/>
            </a:xfrm>
            <a:prstGeom prst="roundRect">
              <a:avLst/>
            </a:prstGeom>
            <a:solidFill>
              <a:srgbClr val="0070C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Select EEC From Drop Down Menu</a:t>
              </a:r>
            </a:p>
          </p:txBody>
        </p:sp>
      </p:grpSp>
    </p:spTree>
    <p:extLst>
      <p:ext uri="{BB962C8B-B14F-4D97-AF65-F5344CB8AC3E}">
        <p14:creationId xmlns:p14="http://schemas.microsoft.com/office/powerpoint/2010/main" val="41436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EB59F21-1FB5-824A-3769-C8DCAA021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4B998-8739-A5DD-FBE5-194EF5FFBE51}"/>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cs typeface="Calibri" panose="020F0502020204030204" pitchFamily="34" charset="0"/>
              </a:rPr>
              <a:t>CMS Daily Entry</a:t>
            </a:r>
            <a:endParaRPr lang="en-US" sz="5400" dirty="0">
              <a:solidFill>
                <a:srgbClr val="27C2B2"/>
              </a:solidFill>
              <a:latin typeface="Bernard MT Condensed" panose="02050806060905020404" pitchFamily="18" charset="0"/>
            </a:endParaRPr>
          </a:p>
        </p:txBody>
      </p:sp>
      <p:grpSp>
        <p:nvGrpSpPr>
          <p:cNvPr id="3" name="Group 2">
            <a:extLst>
              <a:ext uri="{FF2B5EF4-FFF2-40B4-BE49-F238E27FC236}">
                <a16:creationId xmlns:a16="http://schemas.microsoft.com/office/drawing/2014/main" id="{184F4BB2-BB0D-A846-386D-E582A0C9C58F}"/>
              </a:ext>
            </a:extLst>
          </p:cNvPr>
          <p:cNvGrpSpPr/>
          <p:nvPr/>
        </p:nvGrpSpPr>
        <p:grpSpPr>
          <a:xfrm>
            <a:off x="573988" y="2434104"/>
            <a:ext cx="5116961" cy="2681576"/>
            <a:chOff x="3950638" y="685043"/>
            <a:chExt cx="5116961" cy="2681576"/>
          </a:xfrm>
        </p:grpSpPr>
        <p:grpSp>
          <p:nvGrpSpPr>
            <p:cNvPr id="27" name="Group 26">
              <a:extLst>
                <a:ext uri="{FF2B5EF4-FFF2-40B4-BE49-F238E27FC236}">
                  <a16:creationId xmlns:a16="http://schemas.microsoft.com/office/drawing/2014/main" id="{A996C1C2-CF74-9C4F-BC60-48C4833E8942}"/>
                </a:ext>
              </a:extLst>
            </p:cNvPr>
            <p:cNvGrpSpPr/>
            <p:nvPr/>
          </p:nvGrpSpPr>
          <p:grpSpPr>
            <a:xfrm>
              <a:off x="3950638" y="1036465"/>
              <a:ext cx="4056539" cy="2000277"/>
              <a:chOff x="3950638" y="1036465"/>
              <a:chExt cx="4056539" cy="2000277"/>
            </a:xfrm>
          </p:grpSpPr>
          <p:pic>
            <p:nvPicPr>
              <p:cNvPr id="39" name="Picture 38">
                <a:extLst>
                  <a:ext uri="{FF2B5EF4-FFF2-40B4-BE49-F238E27FC236}">
                    <a16:creationId xmlns:a16="http://schemas.microsoft.com/office/drawing/2014/main" id="{E1A20FEF-FF15-87DC-CD7E-7B5E742DA0B6}"/>
                  </a:ext>
                </a:extLst>
              </p:cNvPr>
              <p:cNvPicPr>
                <a:picLocks/>
              </p:cNvPicPr>
              <p:nvPr/>
            </p:nvPicPr>
            <p:blipFill rotWithShape="1">
              <a:blip r:embed="rId2"/>
              <a:srcRect l="7222" t="6470" r="6906" b="52565"/>
              <a:stretch/>
            </p:blipFill>
            <p:spPr>
              <a:xfrm>
                <a:off x="4351759" y="1042858"/>
                <a:ext cx="3655418" cy="1245610"/>
              </a:xfrm>
              <a:prstGeom prst="rect">
                <a:avLst/>
              </a:prstGeom>
              <a:ln>
                <a:solidFill>
                  <a:srgbClr val="000000"/>
                </a:solidFill>
              </a:ln>
            </p:spPr>
          </p:pic>
          <p:pic>
            <p:nvPicPr>
              <p:cNvPr id="40" name="Picture 39">
                <a:extLst>
                  <a:ext uri="{FF2B5EF4-FFF2-40B4-BE49-F238E27FC236}">
                    <a16:creationId xmlns:a16="http://schemas.microsoft.com/office/drawing/2014/main" id="{498337D2-F8A1-8C6E-7B9E-D684CAD1BDAB}"/>
                  </a:ext>
                </a:extLst>
              </p:cNvPr>
              <p:cNvPicPr>
                <a:picLocks/>
              </p:cNvPicPr>
              <p:nvPr/>
            </p:nvPicPr>
            <p:blipFill rotWithShape="1">
              <a:blip r:embed="rId3"/>
              <a:srcRect t="39927"/>
              <a:stretch/>
            </p:blipFill>
            <p:spPr>
              <a:xfrm>
                <a:off x="4351759" y="2288468"/>
                <a:ext cx="3655418" cy="748274"/>
              </a:xfrm>
              <a:prstGeom prst="rect">
                <a:avLst/>
              </a:prstGeom>
              <a:ln>
                <a:solidFill>
                  <a:srgbClr val="000000"/>
                </a:solidFill>
              </a:ln>
            </p:spPr>
          </p:pic>
          <p:sp>
            <p:nvSpPr>
              <p:cNvPr id="41" name="Rounded Rectangle 26">
                <a:extLst>
                  <a:ext uri="{FF2B5EF4-FFF2-40B4-BE49-F238E27FC236}">
                    <a16:creationId xmlns:a16="http://schemas.microsoft.com/office/drawing/2014/main" id="{173B6520-223B-6A76-23DB-48179C4A3037}"/>
                  </a:ext>
                </a:extLst>
              </p:cNvPr>
              <p:cNvSpPr/>
              <p:nvPr/>
            </p:nvSpPr>
            <p:spPr>
              <a:xfrm>
                <a:off x="3950638" y="1036465"/>
                <a:ext cx="380143" cy="339048"/>
              </a:xfrm>
              <a:prstGeom prst="roundRect">
                <a:avLst/>
              </a:prstGeom>
              <a:solidFill>
                <a:srgbClr val="F7964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6</a:t>
                </a:r>
              </a:p>
            </p:txBody>
          </p:sp>
        </p:grpSp>
        <p:grpSp>
          <p:nvGrpSpPr>
            <p:cNvPr id="28" name="Group 27">
              <a:extLst>
                <a:ext uri="{FF2B5EF4-FFF2-40B4-BE49-F238E27FC236}">
                  <a16:creationId xmlns:a16="http://schemas.microsoft.com/office/drawing/2014/main" id="{9CEFB691-7077-AFFD-62D6-2CBB902D223A}"/>
                </a:ext>
              </a:extLst>
            </p:cNvPr>
            <p:cNvGrpSpPr/>
            <p:nvPr/>
          </p:nvGrpSpPr>
          <p:grpSpPr>
            <a:xfrm>
              <a:off x="4313585" y="1525589"/>
              <a:ext cx="4754014" cy="1841030"/>
              <a:chOff x="4313585" y="1525589"/>
              <a:chExt cx="4754014" cy="1841030"/>
            </a:xfrm>
          </p:grpSpPr>
          <p:sp>
            <p:nvSpPr>
              <p:cNvPr id="33" name="Rounded Rectangle 30">
                <a:extLst>
                  <a:ext uri="{FF2B5EF4-FFF2-40B4-BE49-F238E27FC236}">
                    <a16:creationId xmlns:a16="http://schemas.microsoft.com/office/drawing/2014/main" id="{03B29546-6FB1-6ED9-1C0F-726B9611D06F}"/>
                  </a:ext>
                </a:extLst>
              </p:cNvPr>
              <p:cNvSpPr/>
              <p:nvPr/>
            </p:nvSpPr>
            <p:spPr>
              <a:xfrm>
                <a:off x="4382492" y="1603961"/>
                <a:ext cx="315783" cy="131670"/>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ounded Rectangle 47">
                <a:extLst>
                  <a:ext uri="{FF2B5EF4-FFF2-40B4-BE49-F238E27FC236}">
                    <a16:creationId xmlns:a16="http://schemas.microsoft.com/office/drawing/2014/main" id="{DDDD9EDF-8BCC-DD2D-C3CC-AF460A1082EF}"/>
                  </a:ext>
                </a:extLst>
              </p:cNvPr>
              <p:cNvSpPr/>
              <p:nvPr/>
            </p:nvSpPr>
            <p:spPr>
              <a:xfrm>
                <a:off x="4715692" y="2348465"/>
                <a:ext cx="200296" cy="131670"/>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Rounded Rectangle 52">
                <a:extLst>
                  <a:ext uri="{FF2B5EF4-FFF2-40B4-BE49-F238E27FC236}">
                    <a16:creationId xmlns:a16="http://schemas.microsoft.com/office/drawing/2014/main" id="{700766DE-FB30-9335-A98C-EF7629C30EE1}"/>
                  </a:ext>
                </a:extLst>
              </p:cNvPr>
              <p:cNvSpPr/>
              <p:nvPr/>
            </p:nvSpPr>
            <p:spPr>
              <a:xfrm>
                <a:off x="4826254" y="1906896"/>
                <a:ext cx="718203" cy="153123"/>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Rounded Rectangle 53">
                <a:extLst>
                  <a:ext uri="{FF2B5EF4-FFF2-40B4-BE49-F238E27FC236}">
                    <a16:creationId xmlns:a16="http://schemas.microsoft.com/office/drawing/2014/main" id="{EC11FAC4-7F16-498B-9308-85BC4C603F5A}"/>
                  </a:ext>
                </a:extLst>
              </p:cNvPr>
              <p:cNvSpPr/>
              <p:nvPr/>
            </p:nvSpPr>
            <p:spPr>
              <a:xfrm>
                <a:off x="4857330" y="2637193"/>
                <a:ext cx="718203" cy="153123"/>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Rounded Rectangle 5">
                <a:extLst>
                  <a:ext uri="{FF2B5EF4-FFF2-40B4-BE49-F238E27FC236}">
                    <a16:creationId xmlns:a16="http://schemas.microsoft.com/office/drawing/2014/main" id="{807F51D8-54EA-C6C9-7846-8BBEC9D4C0CD}"/>
                  </a:ext>
                </a:extLst>
              </p:cNvPr>
              <p:cNvSpPr/>
              <p:nvPr/>
            </p:nvSpPr>
            <p:spPr>
              <a:xfrm>
                <a:off x="7887118" y="1525589"/>
                <a:ext cx="1180481" cy="1643063"/>
              </a:xfrm>
              <a:prstGeom prst="roundRect">
                <a:avLst/>
              </a:prstGeom>
              <a:solidFill>
                <a:srgbClr val="0070C0"/>
              </a:solidFill>
            </p:spPr>
            <p:txBody>
              <a:bodyPr wrap="square" lIns="0" tIns="0" rIns="0" bIns="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rPr>
                  <a:t>Select </a:t>
                </a:r>
                <a:r>
                  <a:rPr kumimoji="0" lang="en-US" sz="1800" b="1" i="0" u="none" strike="noStrike" kern="0" cap="none" spc="0" normalizeH="0" baseline="0" noProof="0" dirty="0">
                    <a:ln>
                      <a:noFill/>
                    </a:ln>
                    <a:solidFill>
                      <a:prstClr val="white"/>
                    </a:solidFill>
                    <a:effectLst/>
                    <a:uLnTx/>
                    <a:uFillTx/>
                    <a:latin typeface="Calibri"/>
                  </a:rPr>
                  <a:t>Meal Type</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rPr>
                  <a:t>Breakfast</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rPr>
                  <a:t>Lunch</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rPr>
                  <a:t>Snack</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ndParaRPr>
              </a:p>
            </p:txBody>
          </p:sp>
          <p:sp>
            <p:nvSpPr>
              <p:cNvPr id="38" name="Rounded Rectangle 60">
                <a:extLst>
                  <a:ext uri="{FF2B5EF4-FFF2-40B4-BE49-F238E27FC236}">
                    <a16:creationId xmlns:a16="http://schemas.microsoft.com/office/drawing/2014/main" id="{7B08AC8E-7B3C-94F1-70BF-A49F4FCAC70D}"/>
                  </a:ext>
                </a:extLst>
              </p:cNvPr>
              <p:cNvSpPr/>
              <p:nvPr/>
            </p:nvSpPr>
            <p:spPr>
              <a:xfrm>
                <a:off x="4313585" y="3060152"/>
                <a:ext cx="3698980" cy="306467"/>
              </a:xfrm>
              <a:prstGeom prst="roundRect">
                <a:avLst/>
              </a:prstGeom>
              <a:solidFill>
                <a:srgbClr val="0070C0"/>
              </a:solidFill>
            </p:spPr>
            <p:txBody>
              <a:bodyPr wrap="square" lIns="0" tIns="0" rIns="0" bIns="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rPr>
                  <a:t>Enter counts under</a:t>
                </a:r>
                <a:r>
                  <a:rPr kumimoji="0" lang="en-US" sz="1800" b="1" i="0" u="none" strike="noStrike" kern="0" cap="none" spc="0" normalizeH="0" baseline="0" noProof="0">
                    <a:ln>
                      <a:noFill/>
                    </a:ln>
                    <a:solidFill>
                      <a:prstClr val="white"/>
                    </a:solidFill>
                    <a:effectLst/>
                    <a:uLnTx/>
                    <a:uFillTx/>
                    <a:latin typeface="Calibri"/>
                  </a:rPr>
                  <a:t> Student Meals</a:t>
                </a:r>
              </a:p>
            </p:txBody>
          </p:sp>
        </p:grpSp>
        <p:grpSp>
          <p:nvGrpSpPr>
            <p:cNvPr id="29" name="Group 28">
              <a:extLst>
                <a:ext uri="{FF2B5EF4-FFF2-40B4-BE49-F238E27FC236}">
                  <a16:creationId xmlns:a16="http://schemas.microsoft.com/office/drawing/2014/main" id="{B02DD8CA-EEAC-1A18-EDB0-7E392A378B0F}"/>
                </a:ext>
              </a:extLst>
            </p:cNvPr>
            <p:cNvGrpSpPr/>
            <p:nvPr/>
          </p:nvGrpSpPr>
          <p:grpSpPr>
            <a:xfrm>
              <a:off x="4973226" y="685043"/>
              <a:ext cx="4094373" cy="849985"/>
              <a:chOff x="4973226" y="685043"/>
              <a:chExt cx="4094373" cy="849985"/>
            </a:xfrm>
          </p:grpSpPr>
          <p:sp>
            <p:nvSpPr>
              <p:cNvPr id="30" name="Rounded Rectangle 58">
                <a:extLst>
                  <a:ext uri="{FF2B5EF4-FFF2-40B4-BE49-F238E27FC236}">
                    <a16:creationId xmlns:a16="http://schemas.microsoft.com/office/drawing/2014/main" id="{6DC8CC09-2708-EB40-2B57-CCD08558E781}"/>
                  </a:ext>
                </a:extLst>
              </p:cNvPr>
              <p:cNvSpPr/>
              <p:nvPr/>
            </p:nvSpPr>
            <p:spPr>
              <a:xfrm>
                <a:off x="6912852" y="1363762"/>
                <a:ext cx="719025" cy="158992"/>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Rounded Rectangle 59">
                <a:extLst>
                  <a:ext uri="{FF2B5EF4-FFF2-40B4-BE49-F238E27FC236}">
                    <a16:creationId xmlns:a16="http://schemas.microsoft.com/office/drawing/2014/main" id="{81201940-1D5C-C685-0A8A-EDDE2299152B}"/>
                  </a:ext>
                </a:extLst>
              </p:cNvPr>
              <p:cNvSpPr/>
              <p:nvPr/>
            </p:nvSpPr>
            <p:spPr>
              <a:xfrm>
                <a:off x="4973226" y="1364551"/>
                <a:ext cx="990961" cy="170477"/>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Rounded Rectangle 61">
                <a:extLst>
                  <a:ext uri="{FF2B5EF4-FFF2-40B4-BE49-F238E27FC236}">
                    <a16:creationId xmlns:a16="http://schemas.microsoft.com/office/drawing/2014/main" id="{39E59417-6CC4-0FB5-CE3C-072D21693AD1}"/>
                  </a:ext>
                </a:extLst>
              </p:cNvPr>
              <p:cNvSpPr/>
              <p:nvPr/>
            </p:nvSpPr>
            <p:spPr>
              <a:xfrm>
                <a:off x="7387093" y="685043"/>
                <a:ext cx="1680506" cy="612934"/>
              </a:xfrm>
              <a:prstGeom prst="roundRect">
                <a:avLst/>
              </a:prstGeom>
              <a:solidFill>
                <a:srgbClr val="0070C0"/>
              </a:solidFill>
            </p:spPr>
            <p:txBody>
              <a:bodyPr wrap="square" lIns="0" tIns="0" rIns="0" bIns="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rPr>
                  <a:t>Confirm </a:t>
                </a:r>
                <a:r>
                  <a:rPr kumimoji="0" lang="en-US" sz="1800" b="1" i="0" u="none" strike="noStrike" kern="0" cap="none" spc="0" normalizeH="0" baseline="0" noProof="0">
                    <a:ln>
                      <a:noFill/>
                    </a:ln>
                    <a:solidFill>
                      <a:prstClr val="white"/>
                    </a:solidFill>
                    <a:effectLst/>
                    <a:uLnTx/>
                    <a:uFillTx/>
                    <a:latin typeface="Calibri"/>
                  </a:rPr>
                  <a:t>ECC site and Date</a:t>
                </a:r>
              </a:p>
            </p:txBody>
          </p:sp>
        </p:grpSp>
      </p:grpSp>
      <p:grpSp>
        <p:nvGrpSpPr>
          <p:cNvPr id="42" name="Group 41">
            <a:extLst>
              <a:ext uri="{FF2B5EF4-FFF2-40B4-BE49-F238E27FC236}">
                <a16:creationId xmlns:a16="http://schemas.microsoft.com/office/drawing/2014/main" id="{E3AF5EC7-157E-1E3D-B675-FD4FD9FE6C7C}"/>
              </a:ext>
            </a:extLst>
          </p:cNvPr>
          <p:cNvGrpSpPr/>
          <p:nvPr/>
        </p:nvGrpSpPr>
        <p:grpSpPr>
          <a:xfrm>
            <a:off x="6545284" y="2434104"/>
            <a:ext cx="5094288" cy="1926598"/>
            <a:chOff x="3950638" y="4333634"/>
            <a:chExt cx="5094288" cy="1926598"/>
          </a:xfrm>
        </p:grpSpPr>
        <p:grpSp>
          <p:nvGrpSpPr>
            <p:cNvPr id="43" name="Group 42">
              <a:extLst>
                <a:ext uri="{FF2B5EF4-FFF2-40B4-BE49-F238E27FC236}">
                  <a16:creationId xmlns:a16="http://schemas.microsoft.com/office/drawing/2014/main" id="{9023E328-B61F-63C7-E9AE-1A5F53C72ED8}"/>
                </a:ext>
              </a:extLst>
            </p:cNvPr>
            <p:cNvGrpSpPr/>
            <p:nvPr/>
          </p:nvGrpSpPr>
          <p:grpSpPr>
            <a:xfrm>
              <a:off x="3950638" y="4657118"/>
              <a:ext cx="4061146" cy="1245610"/>
              <a:chOff x="3950638" y="4657118"/>
              <a:chExt cx="4061146" cy="1245610"/>
            </a:xfrm>
          </p:grpSpPr>
          <p:pic>
            <p:nvPicPr>
              <p:cNvPr id="53" name="Picture 52">
                <a:extLst>
                  <a:ext uri="{FF2B5EF4-FFF2-40B4-BE49-F238E27FC236}">
                    <a16:creationId xmlns:a16="http://schemas.microsoft.com/office/drawing/2014/main" id="{77FB28B8-3641-A1D8-734B-324DA4B7CF63}"/>
                  </a:ext>
                </a:extLst>
              </p:cNvPr>
              <p:cNvPicPr>
                <a:picLocks/>
              </p:cNvPicPr>
              <p:nvPr/>
            </p:nvPicPr>
            <p:blipFill>
              <a:blip r:embed="rId4"/>
              <a:stretch>
                <a:fillRect/>
              </a:stretch>
            </p:blipFill>
            <p:spPr>
              <a:xfrm>
                <a:off x="4356366" y="4657118"/>
                <a:ext cx="3655418" cy="1245610"/>
              </a:xfrm>
              <a:prstGeom prst="rect">
                <a:avLst/>
              </a:prstGeom>
              <a:ln>
                <a:solidFill>
                  <a:srgbClr val="000000"/>
                </a:solidFill>
              </a:ln>
            </p:spPr>
          </p:pic>
          <p:sp>
            <p:nvSpPr>
              <p:cNvPr id="54" name="Rounded Rectangle 46">
                <a:extLst>
                  <a:ext uri="{FF2B5EF4-FFF2-40B4-BE49-F238E27FC236}">
                    <a16:creationId xmlns:a16="http://schemas.microsoft.com/office/drawing/2014/main" id="{876756B0-CBE6-7599-2AB3-D2C7EF617FA4}"/>
                  </a:ext>
                </a:extLst>
              </p:cNvPr>
              <p:cNvSpPr/>
              <p:nvPr/>
            </p:nvSpPr>
            <p:spPr>
              <a:xfrm>
                <a:off x="3950638" y="4685641"/>
                <a:ext cx="380143" cy="339048"/>
              </a:xfrm>
              <a:prstGeom prst="roundRect">
                <a:avLst/>
              </a:prstGeom>
              <a:solidFill>
                <a:srgbClr val="F7964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7</a:t>
                </a:r>
              </a:p>
            </p:txBody>
          </p:sp>
        </p:grpSp>
        <p:sp>
          <p:nvSpPr>
            <p:cNvPr id="44" name="Rounded Rectangle 49">
              <a:extLst>
                <a:ext uri="{FF2B5EF4-FFF2-40B4-BE49-F238E27FC236}">
                  <a16:creationId xmlns:a16="http://schemas.microsoft.com/office/drawing/2014/main" id="{DD257EE5-335A-938E-3BFA-199E5CBE81DC}"/>
                </a:ext>
              </a:extLst>
            </p:cNvPr>
            <p:cNvSpPr/>
            <p:nvPr/>
          </p:nvSpPr>
          <p:spPr>
            <a:xfrm>
              <a:off x="6226880" y="5222796"/>
              <a:ext cx="348091" cy="111203"/>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5" name="Group 44">
              <a:extLst>
                <a:ext uri="{FF2B5EF4-FFF2-40B4-BE49-F238E27FC236}">
                  <a16:creationId xmlns:a16="http://schemas.microsoft.com/office/drawing/2014/main" id="{335B5760-73EF-D830-5E52-56859667F075}"/>
                </a:ext>
              </a:extLst>
            </p:cNvPr>
            <p:cNvGrpSpPr/>
            <p:nvPr/>
          </p:nvGrpSpPr>
          <p:grpSpPr>
            <a:xfrm>
              <a:off x="4962340" y="4333634"/>
              <a:ext cx="4082586" cy="824131"/>
              <a:chOff x="4962340" y="4333634"/>
              <a:chExt cx="4082586" cy="824131"/>
            </a:xfrm>
          </p:grpSpPr>
          <p:sp>
            <p:nvSpPr>
              <p:cNvPr id="50" name="Rounded Rectangle 42">
                <a:extLst>
                  <a:ext uri="{FF2B5EF4-FFF2-40B4-BE49-F238E27FC236}">
                    <a16:creationId xmlns:a16="http://schemas.microsoft.com/office/drawing/2014/main" id="{7FF387AE-3231-8232-3E85-04AA8F5D4E96}"/>
                  </a:ext>
                </a:extLst>
              </p:cNvPr>
              <p:cNvSpPr/>
              <p:nvPr/>
            </p:nvSpPr>
            <p:spPr>
              <a:xfrm>
                <a:off x="6901966" y="4986499"/>
                <a:ext cx="719025" cy="158992"/>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43">
                <a:extLst>
                  <a:ext uri="{FF2B5EF4-FFF2-40B4-BE49-F238E27FC236}">
                    <a16:creationId xmlns:a16="http://schemas.microsoft.com/office/drawing/2014/main" id="{2DE6B5AE-0286-40C0-2E54-13BD68D5AF8E}"/>
                  </a:ext>
                </a:extLst>
              </p:cNvPr>
              <p:cNvSpPr/>
              <p:nvPr/>
            </p:nvSpPr>
            <p:spPr>
              <a:xfrm>
                <a:off x="4962340" y="4987288"/>
                <a:ext cx="990961" cy="170477"/>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ounded Rectangle 62">
                <a:extLst>
                  <a:ext uri="{FF2B5EF4-FFF2-40B4-BE49-F238E27FC236}">
                    <a16:creationId xmlns:a16="http://schemas.microsoft.com/office/drawing/2014/main" id="{DD0D3110-77D3-37D3-38D3-CF5D93CE9A10}"/>
                  </a:ext>
                </a:extLst>
              </p:cNvPr>
              <p:cNvSpPr/>
              <p:nvPr/>
            </p:nvSpPr>
            <p:spPr>
              <a:xfrm>
                <a:off x="7364420" y="4333634"/>
                <a:ext cx="1680506" cy="612934"/>
              </a:xfrm>
              <a:prstGeom prst="roundRect">
                <a:avLst/>
              </a:prstGeom>
              <a:solidFill>
                <a:srgbClr val="0070C0"/>
              </a:solidFill>
            </p:spPr>
            <p:txBody>
              <a:bodyPr wrap="square" lIns="0" tIns="0" rIns="0" bIns="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rPr>
                  <a:t>Confirm </a:t>
                </a:r>
                <a:r>
                  <a:rPr kumimoji="0" lang="en-US" sz="1800" b="1" i="0" u="none" strike="noStrike" kern="0" cap="none" spc="0" normalizeH="0" baseline="0" noProof="0">
                    <a:ln>
                      <a:noFill/>
                    </a:ln>
                    <a:solidFill>
                      <a:prstClr val="white"/>
                    </a:solidFill>
                    <a:effectLst/>
                    <a:uLnTx/>
                    <a:uFillTx/>
                    <a:latin typeface="Calibri"/>
                  </a:rPr>
                  <a:t>ECC Site and Date</a:t>
                </a:r>
              </a:p>
            </p:txBody>
          </p:sp>
        </p:grpSp>
        <p:grpSp>
          <p:nvGrpSpPr>
            <p:cNvPr id="46" name="Group 45">
              <a:extLst>
                <a:ext uri="{FF2B5EF4-FFF2-40B4-BE49-F238E27FC236}">
                  <a16:creationId xmlns:a16="http://schemas.microsoft.com/office/drawing/2014/main" id="{456B6344-6E5F-B8BB-E737-5098F2CF526C}"/>
                </a:ext>
              </a:extLst>
            </p:cNvPr>
            <p:cNvGrpSpPr/>
            <p:nvPr/>
          </p:nvGrpSpPr>
          <p:grpSpPr>
            <a:xfrm>
              <a:off x="4413906" y="5542346"/>
              <a:ext cx="3489141" cy="717886"/>
              <a:chOff x="4413906" y="5542346"/>
              <a:chExt cx="3489141" cy="717886"/>
            </a:xfrm>
          </p:grpSpPr>
          <p:sp>
            <p:nvSpPr>
              <p:cNvPr id="47" name="Rounded Rectangle 55">
                <a:extLst>
                  <a:ext uri="{FF2B5EF4-FFF2-40B4-BE49-F238E27FC236}">
                    <a16:creationId xmlns:a16="http://schemas.microsoft.com/office/drawing/2014/main" id="{A3B17995-B3F8-4D3D-62E1-73CE1BCB1668}"/>
                  </a:ext>
                </a:extLst>
              </p:cNvPr>
              <p:cNvSpPr/>
              <p:nvPr/>
            </p:nvSpPr>
            <p:spPr>
              <a:xfrm>
                <a:off x="4734174" y="5550816"/>
                <a:ext cx="835916" cy="153123"/>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63">
                <a:extLst>
                  <a:ext uri="{FF2B5EF4-FFF2-40B4-BE49-F238E27FC236}">
                    <a16:creationId xmlns:a16="http://schemas.microsoft.com/office/drawing/2014/main" id="{2644EFE8-18F2-57F9-DD5F-4C8DD57899D2}"/>
                  </a:ext>
                </a:extLst>
              </p:cNvPr>
              <p:cNvSpPr/>
              <p:nvPr/>
            </p:nvSpPr>
            <p:spPr>
              <a:xfrm>
                <a:off x="4413906" y="5953765"/>
                <a:ext cx="3489141" cy="306467"/>
              </a:xfrm>
              <a:prstGeom prst="roundRect">
                <a:avLst/>
              </a:prstGeom>
              <a:solidFill>
                <a:srgbClr val="0070C0"/>
              </a:solidFill>
            </p:spPr>
            <p:txBody>
              <a:bodyPr wrap="square" lIns="0" tIns="0" rIns="0" bIns="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rPr>
                  <a:t>Enter </a:t>
                </a:r>
                <a:r>
                  <a:rPr kumimoji="0" lang="en-US" sz="1800" b="1" i="0" u="none" strike="noStrike" kern="0" cap="none" spc="0" normalizeH="0" baseline="0" noProof="0">
                    <a:ln>
                      <a:noFill/>
                    </a:ln>
                    <a:solidFill>
                      <a:prstClr val="white"/>
                    </a:solidFill>
                    <a:effectLst/>
                    <a:uLnTx/>
                    <a:uFillTx/>
                    <a:latin typeface="Calibri"/>
                  </a:rPr>
                  <a:t>Enrollment</a:t>
                </a:r>
                <a:r>
                  <a:rPr kumimoji="0" lang="en-US" sz="1800" b="0" i="0" u="none" strike="noStrike" kern="0" cap="none" spc="0" normalizeH="0" baseline="0" noProof="0">
                    <a:ln>
                      <a:noFill/>
                    </a:ln>
                    <a:solidFill>
                      <a:prstClr val="white"/>
                    </a:solidFill>
                    <a:effectLst/>
                    <a:uLnTx/>
                    <a:uFillTx/>
                    <a:latin typeface="Calibri"/>
                  </a:rPr>
                  <a:t> and </a:t>
                </a:r>
                <a:r>
                  <a:rPr kumimoji="0" lang="en-US" sz="1800" b="1" i="0" u="none" strike="noStrike" kern="0" cap="none" spc="0" normalizeH="0" baseline="0" noProof="0">
                    <a:ln>
                      <a:noFill/>
                    </a:ln>
                    <a:solidFill>
                      <a:prstClr val="white"/>
                    </a:solidFill>
                    <a:effectLst/>
                    <a:uLnTx/>
                    <a:uFillTx/>
                    <a:latin typeface="Calibri"/>
                  </a:rPr>
                  <a:t>Attendance</a:t>
                </a:r>
              </a:p>
            </p:txBody>
          </p:sp>
          <p:sp>
            <p:nvSpPr>
              <p:cNvPr id="49" name="Rounded Rectangle 64">
                <a:extLst>
                  <a:ext uri="{FF2B5EF4-FFF2-40B4-BE49-F238E27FC236}">
                    <a16:creationId xmlns:a16="http://schemas.microsoft.com/office/drawing/2014/main" id="{1E4A8013-C08D-C8FC-25A1-58BE7673316D}"/>
                  </a:ext>
                </a:extLst>
              </p:cNvPr>
              <p:cNvSpPr/>
              <p:nvPr/>
            </p:nvSpPr>
            <p:spPr>
              <a:xfrm>
                <a:off x="5747368" y="5542346"/>
                <a:ext cx="835916" cy="153123"/>
              </a:xfrm>
              <a:prstGeom prst="roundRect">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188298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C6FCD63-42D9-59F0-2B9C-7D915BAAF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4D982-F772-C7A6-8A11-5B0C48B30E03}"/>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Café Fiscal Staff Role</a:t>
            </a:r>
          </a:p>
        </p:txBody>
      </p:sp>
      <p:sp>
        <p:nvSpPr>
          <p:cNvPr id="3" name="Content Placeholder 2">
            <a:extLst>
              <a:ext uri="{FF2B5EF4-FFF2-40B4-BE49-F238E27FC236}">
                <a16:creationId xmlns:a16="http://schemas.microsoft.com/office/drawing/2014/main" id="{19F51BB1-C217-2F72-BAEE-9D43A31DA387}"/>
              </a:ext>
            </a:extLst>
          </p:cNvPr>
          <p:cNvSpPr>
            <a:spLocks noGrp="1"/>
          </p:cNvSpPr>
          <p:nvPr>
            <p:ph idx="1"/>
          </p:nvPr>
        </p:nvSpPr>
        <p:spPr/>
        <p:txBody>
          <a:bodyPr>
            <a:normAutofit/>
          </a:bodyPr>
          <a:lstStyle/>
          <a:p>
            <a:pPr marL="0" lvl="1" indent="0">
              <a:spcBef>
                <a:spcPts val="0"/>
              </a:spcBef>
              <a:spcAft>
                <a:spcPts val="1000"/>
              </a:spcAft>
              <a:buNone/>
              <a:defRPr/>
            </a:pPr>
            <a:r>
              <a:rPr lang="en-US" sz="2800" dirty="0">
                <a:solidFill>
                  <a:srgbClr val="000000"/>
                </a:solidFill>
              </a:rPr>
              <a:t>Café fiscal staff will review the CMS Edit Check Report to confirm the following:</a:t>
            </a:r>
          </a:p>
          <a:p>
            <a:pPr marL="804672" lvl="2" indent="-342900">
              <a:spcBef>
                <a:spcPts val="0"/>
              </a:spcBef>
              <a:defRPr/>
            </a:pPr>
            <a:r>
              <a:rPr lang="en-US" sz="2800" dirty="0">
                <a:solidFill>
                  <a:srgbClr val="000000"/>
                </a:solidFill>
              </a:rPr>
              <a:t>Enrollment supports meal count</a:t>
            </a:r>
          </a:p>
          <a:p>
            <a:pPr marL="804672" lvl="2" indent="-342900">
              <a:spcBef>
                <a:spcPts val="0"/>
              </a:spcBef>
              <a:defRPr/>
            </a:pPr>
            <a:r>
              <a:rPr lang="en-US" sz="2800" dirty="0">
                <a:solidFill>
                  <a:srgbClr val="000000"/>
                </a:solidFill>
              </a:rPr>
              <a:t>License capacity does not exceed the meals served</a:t>
            </a:r>
          </a:p>
          <a:p>
            <a:pPr marL="804672" lvl="2" indent="-342900">
              <a:spcBef>
                <a:spcPts val="0"/>
              </a:spcBef>
              <a:defRPr/>
            </a:pPr>
            <a:r>
              <a:rPr lang="en-US" sz="2800" dirty="0">
                <a:solidFill>
                  <a:srgbClr val="000000"/>
                </a:solidFill>
              </a:rPr>
              <a:t>Compile the total number of participants</a:t>
            </a:r>
          </a:p>
          <a:p>
            <a:pPr marL="804672" lvl="2" indent="-342900">
              <a:spcBef>
                <a:spcPts val="0"/>
              </a:spcBef>
              <a:defRPr/>
            </a:pPr>
            <a:r>
              <a:rPr lang="en-US" sz="2800" dirty="0">
                <a:solidFill>
                  <a:srgbClr val="000000"/>
                </a:solidFill>
              </a:rPr>
              <a:t>Calculate the average Daily Meal Participation</a:t>
            </a:r>
          </a:p>
          <a:p>
            <a:pPr marL="804672" lvl="2" indent="-342900">
              <a:spcBef>
                <a:spcPts val="0"/>
              </a:spcBef>
              <a:defRPr/>
            </a:pPr>
            <a:r>
              <a:rPr lang="en-US" sz="2800" dirty="0">
                <a:solidFill>
                  <a:srgbClr val="000000"/>
                </a:solidFill>
              </a:rPr>
              <a:t>Submit to CDE to claim Meal Reimbursement after necessary adjustments</a:t>
            </a:r>
          </a:p>
        </p:txBody>
      </p:sp>
    </p:spTree>
    <p:extLst>
      <p:ext uri="{BB962C8B-B14F-4D97-AF65-F5344CB8AC3E}">
        <p14:creationId xmlns:p14="http://schemas.microsoft.com/office/powerpoint/2010/main" val="851964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DF409-25CC-7D0C-0416-30BD1B56E6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1367C0-5723-BA96-5593-F5DDA2F28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E88526F6-53C8-60F2-20DD-6F3576CD85B1}"/>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3047" y="0"/>
            <a:ext cx="9669642" cy="6857990"/>
          </a:xfrm>
          <a:prstGeom prst="rect">
            <a:avLst/>
          </a:prstGeom>
        </p:spPr>
      </p:pic>
      <p:sp>
        <p:nvSpPr>
          <p:cNvPr id="14" name="Rectangle 13">
            <a:extLst>
              <a:ext uri="{FF2B5EF4-FFF2-40B4-BE49-F238E27FC236}">
                <a16:creationId xmlns:a16="http://schemas.microsoft.com/office/drawing/2014/main" id="{E51D2ABB-4D36-95E7-F29A-C8DFDD8A3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07B41-47F1-A6FC-FF79-8DFA00C55AD7}"/>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Breakfast</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Service</a:t>
            </a:r>
          </a:p>
        </p:txBody>
      </p:sp>
    </p:spTree>
    <p:extLst>
      <p:ext uri="{BB962C8B-B14F-4D97-AF65-F5344CB8AC3E}">
        <p14:creationId xmlns:p14="http://schemas.microsoft.com/office/powerpoint/2010/main" val="3471812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89888CA-4CE3-FF61-7848-00E6A273C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B9D52-F2FD-10B7-337D-7D9342A41F5B}"/>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Service Time for Breakfast</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0527E7B7-CDAA-ADDC-34DC-56305EC83A71}"/>
              </a:ext>
            </a:extLst>
          </p:cNvPr>
          <p:cNvSpPr>
            <a:spLocks noGrp="1"/>
          </p:cNvSpPr>
          <p:nvPr>
            <p:ph idx="1"/>
          </p:nvPr>
        </p:nvSpPr>
        <p:spPr>
          <a:xfrm>
            <a:off x="838200" y="1825625"/>
            <a:ext cx="11172824" cy="4351338"/>
          </a:xfrm>
        </p:spPr>
        <p:txBody>
          <a:bodyPr/>
          <a:lstStyle/>
          <a:p>
            <a:pPr marL="0" indent="0">
              <a:buNone/>
            </a:pPr>
            <a:r>
              <a:rPr lang="en-US" altLang="en-US" sz="2800" dirty="0"/>
              <a:t>The meal service times have been approved by the California Department of Education (CDE) and therefore must be strictly enforced. </a:t>
            </a:r>
            <a:endParaRPr lang="en-US" altLang="en-US" dirty="0"/>
          </a:p>
        </p:txBody>
      </p:sp>
      <p:sp>
        <p:nvSpPr>
          <p:cNvPr id="4" name="Rectangle 3">
            <a:extLst>
              <a:ext uri="{FF2B5EF4-FFF2-40B4-BE49-F238E27FC236}">
                <a16:creationId xmlns:a16="http://schemas.microsoft.com/office/drawing/2014/main" id="{74E375A0-3A80-049D-04E5-F21BAA5ACAEA}"/>
              </a:ext>
            </a:extLst>
          </p:cNvPr>
          <p:cNvSpPr/>
          <p:nvPr/>
        </p:nvSpPr>
        <p:spPr>
          <a:xfrm>
            <a:off x="1164084" y="3819518"/>
            <a:ext cx="4019197" cy="1092607"/>
          </a:xfrm>
          <a:prstGeom prst="rect">
            <a:avLst/>
          </a:prstGeom>
        </p:spPr>
        <p:txBody>
          <a:bodyPr wrap="square">
            <a:spAutoFit/>
          </a:bodyPr>
          <a:lstStyle/>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lang="en-US" altLang="en-US" sz="3200" b="1" dirty="0">
                <a:solidFill>
                  <a:prstClr val="black"/>
                </a:solidFill>
                <a:latin typeface="Calibri"/>
              </a:rPr>
              <a:t>Breakfast</a:t>
            </a:r>
            <a:r>
              <a:rPr kumimoji="0" lang="en-US" altLang="en-US" sz="3200" b="1" i="0" u="none" strike="noStrike" kern="1200" cap="none" spc="0" normalizeH="0" baseline="0" noProof="0" dirty="0">
                <a:ln>
                  <a:noFill/>
                </a:ln>
                <a:solidFill>
                  <a:prstClr val="black"/>
                </a:solidFill>
                <a:effectLst/>
                <a:uLnTx/>
                <a:uFillTx/>
                <a:latin typeface="Calibri"/>
                <a:ea typeface="+mn-ea"/>
                <a:cs typeface="+mn-cs"/>
              </a:rPr>
              <a:t> Service</a:t>
            </a:r>
          </a:p>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8:30 </a:t>
            </a:r>
            <a:r>
              <a:rPr lang="en-US" altLang="en-US" sz="2800" b="1" dirty="0">
                <a:solidFill>
                  <a:prstClr val="black"/>
                </a:solidFill>
                <a:latin typeface="Calibri"/>
              </a:rPr>
              <a:t>a</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.m. – </a:t>
            </a:r>
            <a:r>
              <a:rPr lang="en-US" altLang="en-US" sz="2800" b="1" dirty="0">
                <a:solidFill>
                  <a:prstClr val="black"/>
                </a:solidFill>
                <a:latin typeface="Calibri"/>
              </a:rPr>
              <a:t>9</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:00 a.m.</a:t>
            </a:r>
            <a:endParaRPr kumimoji="0" lang="en-US" altLang="en-US" sz="4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76B5D52-B293-AFAB-E76C-334730950DF7}"/>
              </a:ext>
            </a:extLst>
          </p:cNvPr>
          <p:cNvGrpSpPr/>
          <p:nvPr/>
        </p:nvGrpSpPr>
        <p:grpSpPr>
          <a:xfrm>
            <a:off x="6263300" y="3186231"/>
            <a:ext cx="3071199" cy="2990732"/>
            <a:chOff x="4758350" y="2834046"/>
            <a:chExt cx="3071199" cy="2990732"/>
          </a:xfrm>
        </p:grpSpPr>
        <p:pic>
          <p:nvPicPr>
            <p:cNvPr id="6" name="Picture 2" descr="Image result for clock vector">
              <a:extLst>
                <a:ext uri="{FF2B5EF4-FFF2-40B4-BE49-F238E27FC236}">
                  <a16:creationId xmlns:a16="http://schemas.microsoft.com/office/drawing/2014/main" id="{353CBB00-FA93-DE7B-C89A-F66D0679544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4758350" y="2834046"/>
              <a:ext cx="3071199" cy="29907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DEC13EA4-50E3-4299-B691-76C6B1CC08B2}"/>
                </a:ext>
              </a:extLst>
            </p:cNvPr>
            <p:cNvCxnSpPr>
              <a:cxnSpLocks/>
            </p:cNvCxnSpPr>
            <p:nvPr/>
          </p:nvCxnSpPr>
          <p:spPr>
            <a:xfrm flipH="1">
              <a:off x="5810250" y="4329412"/>
              <a:ext cx="483699" cy="1491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262E144-CAD3-4F39-419E-A50CF97DE391}"/>
                </a:ext>
              </a:extLst>
            </p:cNvPr>
            <p:cNvCxnSpPr>
              <a:cxnSpLocks/>
            </p:cNvCxnSpPr>
            <p:nvPr/>
          </p:nvCxnSpPr>
          <p:spPr>
            <a:xfrm>
              <a:off x="6293949" y="4329412"/>
              <a:ext cx="0" cy="7463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58632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89888CA-4CE3-FF61-7848-00E6A273C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B9D52-F2FD-10B7-337D-7D9342A41F5B}"/>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Patterns for Breakfast</a:t>
            </a:r>
            <a:endParaRPr lang="en-US" sz="5400" dirty="0">
              <a:solidFill>
                <a:srgbClr val="27C2B2"/>
              </a:solidFill>
              <a:latin typeface="Bernard MT Condensed" panose="02050806060905020404" pitchFamily="18" charset="0"/>
            </a:endParaRPr>
          </a:p>
        </p:txBody>
      </p:sp>
      <p:pic>
        <p:nvPicPr>
          <p:cNvPr id="10" name="Picture 9">
            <a:extLst>
              <a:ext uri="{FF2B5EF4-FFF2-40B4-BE49-F238E27FC236}">
                <a16:creationId xmlns:a16="http://schemas.microsoft.com/office/drawing/2014/main" id="{33EF6F89-DD22-6C04-64E1-78E98E113E22}"/>
              </a:ext>
            </a:extLst>
          </p:cNvPr>
          <p:cNvPicPr>
            <a:picLocks noChangeAspect="1"/>
          </p:cNvPicPr>
          <p:nvPr/>
        </p:nvPicPr>
        <p:blipFill>
          <a:blip r:embed="rId2"/>
          <a:stretch>
            <a:fillRect/>
          </a:stretch>
        </p:blipFill>
        <p:spPr>
          <a:xfrm>
            <a:off x="779303" y="1543321"/>
            <a:ext cx="10633393" cy="3112213"/>
          </a:xfrm>
          <a:prstGeom prst="rect">
            <a:avLst/>
          </a:prstGeom>
          <a:ln>
            <a:solidFill>
              <a:schemeClr val="tx1"/>
            </a:solidFill>
          </a:ln>
        </p:spPr>
      </p:pic>
      <p:pic>
        <p:nvPicPr>
          <p:cNvPr id="3" name="Picture 2">
            <a:extLst>
              <a:ext uri="{FF2B5EF4-FFF2-40B4-BE49-F238E27FC236}">
                <a16:creationId xmlns:a16="http://schemas.microsoft.com/office/drawing/2014/main" id="{D99D2872-B19F-6B52-311A-34EC7B8AE3CF}"/>
              </a:ext>
            </a:extLst>
          </p:cNvPr>
          <p:cNvPicPr>
            <a:picLocks noChangeAspect="1"/>
          </p:cNvPicPr>
          <p:nvPr/>
        </p:nvPicPr>
        <p:blipFill>
          <a:blip r:embed="rId3"/>
          <a:stretch>
            <a:fillRect/>
          </a:stretch>
        </p:blipFill>
        <p:spPr>
          <a:xfrm>
            <a:off x="756511" y="4787660"/>
            <a:ext cx="10654579" cy="1705215"/>
          </a:xfrm>
          <a:prstGeom prst="rect">
            <a:avLst/>
          </a:prstGeom>
          <a:ln>
            <a:solidFill>
              <a:schemeClr val="tx1"/>
            </a:solidFill>
          </a:ln>
        </p:spPr>
      </p:pic>
    </p:spTree>
    <p:extLst>
      <p:ext uri="{BB962C8B-B14F-4D97-AF65-F5344CB8AC3E}">
        <p14:creationId xmlns:p14="http://schemas.microsoft.com/office/powerpoint/2010/main" val="4113318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E8B-8F70-36EE-5812-15A024E5877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Service for Breakfast</a:t>
            </a:r>
          </a:p>
        </p:txBody>
      </p:sp>
      <p:sp>
        <p:nvSpPr>
          <p:cNvPr id="8" name="Arrow: Right 7">
            <a:extLst>
              <a:ext uri="{FF2B5EF4-FFF2-40B4-BE49-F238E27FC236}">
                <a16:creationId xmlns:a16="http://schemas.microsoft.com/office/drawing/2014/main" id="{0603803E-DADB-8FC7-0392-BB58D6EB2771}"/>
              </a:ext>
            </a:extLst>
          </p:cNvPr>
          <p:cNvSpPr/>
          <p:nvPr/>
        </p:nvSpPr>
        <p:spPr>
          <a:xfrm>
            <a:off x="736601" y="716490"/>
            <a:ext cx="10924222" cy="5966883"/>
          </a:xfrm>
          <a:prstGeom prst="rightArrow">
            <a:avLst/>
          </a:prstGeom>
          <a:solidFill>
            <a:srgbClr val="FE3C47"/>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DB155545-62FB-C532-2456-B74B567C40CE}"/>
              </a:ext>
            </a:extLst>
          </p:cNvPr>
          <p:cNvSpPr/>
          <p:nvPr/>
        </p:nvSpPr>
        <p:spPr>
          <a:xfrm>
            <a:off x="1083941"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Pre-Service</a:t>
            </a:r>
          </a:p>
          <a:p>
            <a:pPr marL="0" lvl="0" indent="0" algn="ctr" defTabSz="1066800">
              <a:lnSpc>
                <a:spcPct val="90000"/>
              </a:lnSpc>
              <a:spcBef>
                <a:spcPct val="0"/>
              </a:spcBef>
              <a:spcAft>
                <a:spcPct val="35000"/>
              </a:spcAft>
              <a:buNone/>
            </a:pPr>
            <a:r>
              <a:rPr lang="en-US" sz="2400" kern="1200" dirty="0"/>
              <a:t>EEC Attendant places napkins, utensils, and condiments on table </a:t>
            </a:r>
          </a:p>
        </p:txBody>
      </p:sp>
      <p:sp>
        <p:nvSpPr>
          <p:cNvPr id="10" name="Freeform: Shape 9">
            <a:extLst>
              <a:ext uri="{FF2B5EF4-FFF2-40B4-BE49-F238E27FC236}">
                <a16:creationId xmlns:a16="http://schemas.microsoft.com/office/drawing/2014/main" id="{F9FD3707-877D-33A3-1D0F-139C69556548}"/>
              </a:ext>
            </a:extLst>
          </p:cNvPr>
          <p:cNvSpPr/>
          <p:nvPr/>
        </p:nvSpPr>
        <p:spPr>
          <a:xfrm>
            <a:off x="4479270"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During Service</a:t>
            </a:r>
          </a:p>
          <a:p>
            <a:pPr marL="0" lvl="0" indent="0" algn="ctr" defTabSz="1066800">
              <a:lnSpc>
                <a:spcPct val="90000"/>
              </a:lnSpc>
              <a:spcBef>
                <a:spcPct val="0"/>
              </a:spcBef>
              <a:spcAft>
                <a:spcPct val="35000"/>
              </a:spcAft>
              <a:buNone/>
            </a:pPr>
            <a:r>
              <a:rPr lang="en-US" sz="2400" kern="1200" dirty="0"/>
              <a:t>FS Staff will serve all menu items per student seated for each classroom</a:t>
            </a:r>
          </a:p>
        </p:txBody>
      </p:sp>
      <p:sp>
        <p:nvSpPr>
          <p:cNvPr id="11" name="Freeform: Shape 10">
            <a:extLst>
              <a:ext uri="{FF2B5EF4-FFF2-40B4-BE49-F238E27FC236}">
                <a16:creationId xmlns:a16="http://schemas.microsoft.com/office/drawing/2014/main" id="{0F63CB31-F918-C103-5032-C90616CD3066}"/>
              </a:ext>
            </a:extLst>
          </p:cNvPr>
          <p:cNvSpPr/>
          <p:nvPr/>
        </p:nvSpPr>
        <p:spPr>
          <a:xfrm>
            <a:off x="7874599"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Post-Service</a:t>
            </a:r>
          </a:p>
          <a:p>
            <a:pPr marL="0" lvl="0" indent="0" algn="ctr" defTabSz="1066800">
              <a:lnSpc>
                <a:spcPct val="90000"/>
              </a:lnSpc>
              <a:spcBef>
                <a:spcPct val="0"/>
              </a:spcBef>
              <a:spcAft>
                <a:spcPct val="35000"/>
              </a:spcAft>
              <a:buNone/>
            </a:pPr>
            <a:r>
              <a:rPr lang="en-US" sz="2400" kern="1200" dirty="0"/>
              <a:t>EEC Staff wipes down tables and throws away all trash</a:t>
            </a:r>
          </a:p>
          <a:p>
            <a:pPr marL="0" lvl="0" indent="0" algn="ctr" defTabSz="1066800">
              <a:lnSpc>
                <a:spcPct val="90000"/>
              </a:lnSpc>
              <a:spcBef>
                <a:spcPct val="0"/>
              </a:spcBef>
              <a:spcAft>
                <a:spcPct val="35000"/>
              </a:spcAft>
              <a:buNone/>
            </a:pPr>
            <a:endParaRPr lang="en-US" sz="2400" kern="1200" dirty="0"/>
          </a:p>
        </p:txBody>
      </p:sp>
    </p:spTree>
    <p:extLst>
      <p:ext uri="{BB962C8B-B14F-4D97-AF65-F5344CB8AC3E}">
        <p14:creationId xmlns:p14="http://schemas.microsoft.com/office/powerpoint/2010/main" val="4153962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0029-7B26-FC09-1538-D5E788C2F7B1}"/>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rPr>
              <a:t>Breakfast Service Procedures </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C185E58D-AE6A-2AEE-2A20-92D29888F2B8}"/>
              </a:ext>
            </a:extLst>
          </p:cNvPr>
          <p:cNvSpPr>
            <a:spLocks noGrp="1"/>
          </p:cNvSpPr>
          <p:nvPr>
            <p:ph idx="1"/>
          </p:nvPr>
        </p:nvSpPr>
        <p:spPr/>
        <p:txBody>
          <a:bodyPr>
            <a:normAutofit/>
          </a:bodyPr>
          <a:lstStyle/>
          <a:p>
            <a:pPr marL="0" marR="0" lvl="0" indent="0" algn="l" defTabSz="457200" rtl="0" eaLnBrk="1" fontAlgn="auto" latinLnBrk="0" hangingPunct="1">
              <a:lnSpc>
                <a:spcPct val="100000"/>
              </a:lnSpc>
              <a:spcBef>
                <a:spcPts val="0"/>
              </a:spcBef>
              <a:spcAft>
                <a:spcPts val="1000"/>
              </a:spcAft>
              <a:buClrTx/>
              <a:buSzTx/>
              <a:buFont typeface="Arial"/>
              <a:buNone/>
              <a:tabLst/>
              <a:defRPr/>
            </a:pPr>
            <a:r>
              <a:rPr kumimoji="0" lang="en-US" b="0" i="0" u="none" strike="noStrike" kern="1200" cap="none" spc="0" normalizeH="0" baseline="0" noProof="0" dirty="0">
                <a:ln>
                  <a:noFill/>
                </a:ln>
                <a:solidFill>
                  <a:sysClr val="windowText" lastClr="000000"/>
                </a:solidFill>
                <a:effectLst/>
                <a:uLnTx/>
                <a:uFillTx/>
                <a:ea typeface="+mn-ea"/>
                <a:cs typeface="+mn-cs"/>
              </a:rPr>
              <a:t>A Food Service Worker will serve the food and remain at EEC for the entire serving period.</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Menu items served to only children seated</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Provide correct portion of menu items</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Meal counts taken at each table as it is served</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Verify attendance</a:t>
            </a:r>
          </a:p>
          <a:p>
            <a:pPr marL="804672" lvl="1" indent="-347472" defTabSz="457200">
              <a:spcBef>
                <a:spcPts val="0"/>
              </a:spcBef>
              <a:defRPr/>
            </a:pPr>
            <a:r>
              <a:rPr kumimoji="0" lang="en-US" sz="2800" b="0" i="0" u="none" strike="noStrike" kern="1200" cap="none" spc="0" normalizeH="0" baseline="0" noProof="0" dirty="0">
                <a:ln>
                  <a:noFill/>
                </a:ln>
                <a:solidFill>
                  <a:sysClr val="windowText" lastClr="000000"/>
                </a:solidFill>
                <a:effectLst/>
                <a:uLnTx/>
                <a:uFillTx/>
                <a:ea typeface="+mn-ea"/>
                <a:cs typeface="+mn-cs"/>
              </a:rPr>
              <a:t>Record the temperatures on the Food Temperature Log</a:t>
            </a:r>
            <a:endParaRPr lang="en-US" sz="2800" dirty="0"/>
          </a:p>
        </p:txBody>
      </p:sp>
    </p:spTree>
    <p:extLst>
      <p:ext uri="{BB962C8B-B14F-4D97-AF65-F5344CB8AC3E}">
        <p14:creationId xmlns:p14="http://schemas.microsoft.com/office/powerpoint/2010/main" val="2081173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2355-FBC0-9A02-9186-2851CAAE776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Daily Meal Record - Breakfast</a:t>
            </a:r>
          </a:p>
        </p:txBody>
      </p:sp>
      <p:pic>
        <p:nvPicPr>
          <p:cNvPr id="4" name="Picture 3">
            <a:extLst>
              <a:ext uri="{FF2B5EF4-FFF2-40B4-BE49-F238E27FC236}">
                <a16:creationId xmlns:a16="http://schemas.microsoft.com/office/drawing/2014/main" id="{1940A79F-06B2-1BDF-E553-D2560303263F}"/>
              </a:ext>
            </a:extLst>
          </p:cNvPr>
          <p:cNvPicPr>
            <a:picLocks noChangeAspect="1"/>
          </p:cNvPicPr>
          <p:nvPr/>
        </p:nvPicPr>
        <p:blipFill>
          <a:blip r:embed="rId2"/>
          <a:stretch>
            <a:fillRect/>
          </a:stretch>
        </p:blipFill>
        <p:spPr>
          <a:xfrm>
            <a:off x="2441098" y="1666876"/>
            <a:ext cx="8071804" cy="4925995"/>
          </a:xfrm>
          <a:prstGeom prst="rect">
            <a:avLst/>
          </a:prstGeom>
        </p:spPr>
      </p:pic>
      <p:grpSp>
        <p:nvGrpSpPr>
          <p:cNvPr id="5" name="Group 4">
            <a:extLst>
              <a:ext uri="{FF2B5EF4-FFF2-40B4-BE49-F238E27FC236}">
                <a16:creationId xmlns:a16="http://schemas.microsoft.com/office/drawing/2014/main" id="{A38A9AE6-923A-DFA3-FEC0-D3AEDE6EC090}"/>
              </a:ext>
            </a:extLst>
          </p:cNvPr>
          <p:cNvGrpSpPr/>
          <p:nvPr/>
        </p:nvGrpSpPr>
        <p:grpSpPr>
          <a:xfrm>
            <a:off x="2905125" y="3578197"/>
            <a:ext cx="4137263" cy="295276"/>
            <a:chOff x="876300" y="3172598"/>
            <a:chExt cx="4137263" cy="295276"/>
          </a:xfrm>
        </p:grpSpPr>
        <p:sp>
          <p:nvSpPr>
            <p:cNvPr id="6" name="TextBox 5">
              <a:extLst>
                <a:ext uri="{FF2B5EF4-FFF2-40B4-BE49-F238E27FC236}">
                  <a16:creationId xmlns:a16="http://schemas.microsoft.com/office/drawing/2014/main" id="{1822F54C-426E-424F-7FAB-60D78CD96CBC}"/>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Toasted Cereal Bowl</a:t>
              </a:r>
            </a:p>
          </p:txBody>
        </p:sp>
        <p:sp>
          <p:nvSpPr>
            <p:cNvPr id="7" name="TextBox 6">
              <a:extLst>
                <a:ext uri="{FF2B5EF4-FFF2-40B4-BE49-F238E27FC236}">
                  <a16:creationId xmlns:a16="http://schemas.microsoft.com/office/drawing/2014/main" id="{8B536688-4DB6-A38E-B00C-F34EC044BAB8}"/>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8" name="TextBox 7">
              <a:extLst>
                <a:ext uri="{FF2B5EF4-FFF2-40B4-BE49-F238E27FC236}">
                  <a16:creationId xmlns:a16="http://schemas.microsoft.com/office/drawing/2014/main" id="{48A21CAF-0B0F-F60B-2D47-BB6FB7EFB33C}"/>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9" name="TextBox 8">
              <a:extLst>
                <a:ext uri="{FF2B5EF4-FFF2-40B4-BE49-F238E27FC236}">
                  <a16:creationId xmlns:a16="http://schemas.microsoft.com/office/drawing/2014/main" id="{97F2EC5A-FB68-12E5-E6A6-F5CC313E2CA6}"/>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grpSp>
        <p:nvGrpSpPr>
          <p:cNvPr id="10" name="Group 9">
            <a:extLst>
              <a:ext uri="{FF2B5EF4-FFF2-40B4-BE49-F238E27FC236}">
                <a16:creationId xmlns:a16="http://schemas.microsoft.com/office/drawing/2014/main" id="{81FEC1FA-1966-53A3-CA43-5E2CD58E312B}"/>
              </a:ext>
            </a:extLst>
          </p:cNvPr>
          <p:cNvGrpSpPr/>
          <p:nvPr/>
        </p:nvGrpSpPr>
        <p:grpSpPr>
          <a:xfrm>
            <a:off x="2905125" y="3765140"/>
            <a:ext cx="4137263" cy="295276"/>
            <a:chOff x="876300" y="3172598"/>
            <a:chExt cx="4137263" cy="295276"/>
          </a:xfrm>
        </p:grpSpPr>
        <p:sp>
          <p:nvSpPr>
            <p:cNvPr id="11" name="TextBox 10">
              <a:extLst>
                <a:ext uri="{FF2B5EF4-FFF2-40B4-BE49-F238E27FC236}">
                  <a16:creationId xmlns:a16="http://schemas.microsoft.com/office/drawing/2014/main" id="{BCC7A232-830B-C6B2-002D-E943658B242E}"/>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Banana</a:t>
              </a:r>
            </a:p>
          </p:txBody>
        </p:sp>
        <p:sp>
          <p:nvSpPr>
            <p:cNvPr id="12" name="TextBox 11">
              <a:extLst>
                <a:ext uri="{FF2B5EF4-FFF2-40B4-BE49-F238E27FC236}">
                  <a16:creationId xmlns:a16="http://schemas.microsoft.com/office/drawing/2014/main" id="{0B52BA09-4849-2A7D-0434-B34E44EDC4FF}"/>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13" name="TextBox 12">
              <a:extLst>
                <a:ext uri="{FF2B5EF4-FFF2-40B4-BE49-F238E27FC236}">
                  <a16:creationId xmlns:a16="http://schemas.microsoft.com/office/drawing/2014/main" id="{333AAA15-9237-6B00-FAEA-28AF80A9407A}"/>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14" name="TextBox 13">
              <a:extLst>
                <a:ext uri="{FF2B5EF4-FFF2-40B4-BE49-F238E27FC236}">
                  <a16:creationId xmlns:a16="http://schemas.microsoft.com/office/drawing/2014/main" id="{CF195825-3664-6F46-4410-99FE6BBEB912}"/>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sp>
        <p:nvSpPr>
          <p:cNvPr id="15" name="TextBox 14">
            <a:extLst>
              <a:ext uri="{FF2B5EF4-FFF2-40B4-BE49-F238E27FC236}">
                <a16:creationId xmlns:a16="http://schemas.microsoft.com/office/drawing/2014/main" id="{0DB19E0A-7179-623E-12EC-48F23714E82C}"/>
              </a:ext>
            </a:extLst>
          </p:cNvPr>
          <p:cNvSpPr txBox="1"/>
          <p:nvPr/>
        </p:nvSpPr>
        <p:spPr>
          <a:xfrm>
            <a:off x="4781551" y="4564835"/>
            <a:ext cx="704849" cy="277000"/>
          </a:xfrm>
          <a:prstGeom prst="rect">
            <a:avLst/>
          </a:prstGeom>
          <a:noFill/>
        </p:spPr>
        <p:txBody>
          <a:bodyPr wrap="square" rtlCol="0">
            <a:spAutoFit/>
          </a:bodyPr>
          <a:lstStyle/>
          <a:p>
            <a:r>
              <a:rPr lang="en-US" sz="1200">
                <a:solidFill>
                  <a:srgbClr val="386193"/>
                </a:solidFill>
              </a:rPr>
              <a:t>1- each</a:t>
            </a:r>
          </a:p>
        </p:txBody>
      </p:sp>
      <p:sp>
        <p:nvSpPr>
          <p:cNvPr id="16" name="TextBox 15">
            <a:extLst>
              <a:ext uri="{FF2B5EF4-FFF2-40B4-BE49-F238E27FC236}">
                <a16:creationId xmlns:a16="http://schemas.microsoft.com/office/drawing/2014/main" id="{66FBFF47-FAAA-BA82-F0D6-DAFBB1FD71AF}"/>
              </a:ext>
            </a:extLst>
          </p:cNvPr>
          <p:cNvSpPr txBox="1"/>
          <p:nvPr/>
        </p:nvSpPr>
        <p:spPr>
          <a:xfrm>
            <a:off x="5742226" y="4564836"/>
            <a:ext cx="496649" cy="276999"/>
          </a:xfrm>
          <a:prstGeom prst="rect">
            <a:avLst/>
          </a:prstGeom>
          <a:noFill/>
        </p:spPr>
        <p:txBody>
          <a:bodyPr wrap="square" rtlCol="0">
            <a:spAutoFit/>
          </a:bodyPr>
          <a:lstStyle/>
          <a:p>
            <a:r>
              <a:rPr lang="en-US" sz="1200">
                <a:solidFill>
                  <a:srgbClr val="386193"/>
                </a:solidFill>
              </a:rPr>
              <a:t>58</a:t>
            </a:r>
          </a:p>
        </p:txBody>
      </p:sp>
      <p:sp>
        <p:nvSpPr>
          <p:cNvPr id="17" name="TextBox 16">
            <a:extLst>
              <a:ext uri="{FF2B5EF4-FFF2-40B4-BE49-F238E27FC236}">
                <a16:creationId xmlns:a16="http://schemas.microsoft.com/office/drawing/2014/main" id="{99C5343B-9D2C-3284-54EB-C2BEEDA21F20}"/>
              </a:ext>
            </a:extLst>
          </p:cNvPr>
          <p:cNvSpPr txBox="1"/>
          <p:nvPr/>
        </p:nvSpPr>
        <p:spPr>
          <a:xfrm>
            <a:off x="6612414" y="4546559"/>
            <a:ext cx="496649" cy="276999"/>
          </a:xfrm>
          <a:prstGeom prst="rect">
            <a:avLst/>
          </a:prstGeom>
          <a:noFill/>
        </p:spPr>
        <p:txBody>
          <a:bodyPr wrap="square" rtlCol="0">
            <a:spAutoFit/>
          </a:bodyPr>
          <a:lstStyle/>
          <a:p>
            <a:r>
              <a:rPr lang="en-US" sz="1200">
                <a:solidFill>
                  <a:srgbClr val="386193"/>
                </a:solidFill>
              </a:rPr>
              <a:t>58</a:t>
            </a:r>
          </a:p>
        </p:txBody>
      </p:sp>
      <p:sp>
        <p:nvSpPr>
          <p:cNvPr id="19" name="Rectangle 18">
            <a:extLst>
              <a:ext uri="{FF2B5EF4-FFF2-40B4-BE49-F238E27FC236}">
                <a16:creationId xmlns:a16="http://schemas.microsoft.com/office/drawing/2014/main" id="{A4F4FAA9-6213-D4F2-5358-37D54886F850}"/>
              </a:ext>
            </a:extLst>
          </p:cNvPr>
          <p:cNvSpPr/>
          <p:nvPr/>
        </p:nvSpPr>
        <p:spPr>
          <a:xfrm>
            <a:off x="4048125" y="5256999"/>
            <a:ext cx="5645150" cy="228600"/>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BA611D-CE43-71A1-0DE3-1B181870BB24}"/>
              </a:ext>
            </a:extLst>
          </p:cNvPr>
          <p:cNvSpPr txBox="1"/>
          <p:nvPr/>
        </p:nvSpPr>
        <p:spPr>
          <a:xfrm>
            <a:off x="4111625" y="5232799"/>
            <a:ext cx="257175" cy="276999"/>
          </a:xfrm>
          <a:prstGeom prst="rect">
            <a:avLst/>
          </a:prstGeom>
          <a:noFill/>
        </p:spPr>
        <p:txBody>
          <a:bodyPr wrap="square" rtlCol="0">
            <a:spAutoFit/>
          </a:bodyPr>
          <a:lstStyle/>
          <a:p>
            <a:r>
              <a:rPr lang="en-US" sz="1200">
                <a:solidFill>
                  <a:srgbClr val="386193"/>
                </a:solidFill>
              </a:rPr>
              <a:t>7</a:t>
            </a:r>
          </a:p>
        </p:txBody>
      </p:sp>
      <p:sp>
        <p:nvSpPr>
          <p:cNvPr id="21" name="TextBox 20">
            <a:extLst>
              <a:ext uri="{FF2B5EF4-FFF2-40B4-BE49-F238E27FC236}">
                <a16:creationId xmlns:a16="http://schemas.microsoft.com/office/drawing/2014/main" id="{578881F8-68A8-EA18-161C-7986EF323745}"/>
              </a:ext>
            </a:extLst>
          </p:cNvPr>
          <p:cNvSpPr txBox="1"/>
          <p:nvPr/>
        </p:nvSpPr>
        <p:spPr>
          <a:xfrm>
            <a:off x="5826125" y="5232799"/>
            <a:ext cx="257175" cy="276999"/>
          </a:xfrm>
          <a:prstGeom prst="rect">
            <a:avLst/>
          </a:prstGeom>
          <a:noFill/>
        </p:spPr>
        <p:txBody>
          <a:bodyPr wrap="square" rtlCol="0">
            <a:spAutoFit/>
          </a:bodyPr>
          <a:lstStyle/>
          <a:p>
            <a:r>
              <a:rPr lang="en-US" sz="1200">
                <a:solidFill>
                  <a:srgbClr val="386193"/>
                </a:solidFill>
              </a:rPr>
              <a:t>7</a:t>
            </a:r>
          </a:p>
        </p:txBody>
      </p:sp>
      <p:sp>
        <p:nvSpPr>
          <p:cNvPr id="22" name="TextBox 21">
            <a:extLst>
              <a:ext uri="{FF2B5EF4-FFF2-40B4-BE49-F238E27FC236}">
                <a16:creationId xmlns:a16="http://schemas.microsoft.com/office/drawing/2014/main" id="{1B81CA23-0D4B-DC7D-153E-07B7C4423277}"/>
              </a:ext>
            </a:extLst>
          </p:cNvPr>
          <p:cNvSpPr txBox="1"/>
          <p:nvPr/>
        </p:nvSpPr>
        <p:spPr>
          <a:xfrm>
            <a:off x="5584825" y="5232799"/>
            <a:ext cx="257175" cy="276999"/>
          </a:xfrm>
          <a:prstGeom prst="rect">
            <a:avLst/>
          </a:prstGeom>
          <a:noFill/>
        </p:spPr>
        <p:txBody>
          <a:bodyPr wrap="square" rtlCol="0">
            <a:spAutoFit/>
          </a:bodyPr>
          <a:lstStyle/>
          <a:p>
            <a:r>
              <a:rPr lang="en-US" sz="1200">
                <a:solidFill>
                  <a:srgbClr val="386193"/>
                </a:solidFill>
              </a:rPr>
              <a:t>7</a:t>
            </a:r>
          </a:p>
        </p:txBody>
      </p:sp>
      <p:sp>
        <p:nvSpPr>
          <p:cNvPr id="23" name="TextBox 22">
            <a:extLst>
              <a:ext uri="{FF2B5EF4-FFF2-40B4-BE49-F238E27FC236}">
                <a16:creationId xmlns:a16="http://schemas.microsoft.com/office/drawing/2014/main" id="{86094E8D-9F98-2E85-DE1E-405FF0CBDCD5}"/>
              </a:ext>
            </a:extLst>
          </p:cNvPr>
          <p:cNvSpPr txBox="1"/>
          <p:nvPr/>
        </p:nvSpPr>
        <p:spPr>
          <a:xfrm>
            <a:off x="6810375" y="5232799"/>
            <a:ext cx="257175" cy="276999"/>
          </a:xfrm>
          <a:prstGeom prst="rect">
            <a:avLst/>
          </a:prstGeom>
          <a:noFill/>
        </p:spPr>
        <p:txBody>
          <a:bodyPr wrap="square" rtlCol="0">
            <a:spAutoFit/>
          </a:bodyPr>
          <a:lstStyle/>
          <a:p>
            <a:r>
              <a:rPr lang="en-US" sz="1200">
                <a:solidFill>
                  <a:srgbClr val="386193"/>
                </a:solidFill>
              </a:rPr>
              <a:t>7</a:t>
            </a:r>
          </a:p>
        </p:txBody>
      </p:sp>
      <p:sp>
        <p:nvSpPr>
          <p:cNvPr id="24" name="TextBox 23">
            <a:extLst>
              <a:ext uri="{FF2B5EF4-FFF2-40B4-BE49-F238E27FC236}">
                <a16:creationId xmlns:a16="http://schemas.microsoft.com/office/drawing/2014/main" id="{EF4C5632-FC0D-E988-7E87-050B6AE25413}"/>
              </a:ext>
            </a:extLst>
          </p:cNvPr>
          <p:cNvSpPr txBox="1"/>
          <p:nvPr/>
        </p:nvSpPr>
        <p:spPr>
          <a:xfrm>
            <a:off x="6550025" y="5232799"/>
            <a:ext cx="257175" cy="276999"/>
          </a:xfrm>
          <a:prstGeom prst="rect">
            <a:avLst/>
          </a:prstGeom>
          <a:noFill/>
        </p:spPr>
        <p:txBody>
          <a:bodyPr wrap="square" rtlCol="0">
            <a:spAutoFit/>
          </a:bodyPr>
          <a:lstStyle/>
          <a:p>
            <a:r>
              <a:rPr lang="en-US" sz="1200">
                <a:solidFill>
                  <a:srgbClr val="386193"/>
                </a:solidFill>
              </a:rPr>
              <a:t>6</a:t>
            </a:r>
          </a:p>
        </p:txBody>
      </p:sp>
      <p:sp>
        <p:nvSpPr>
          <p:cNvPr id="25" name="TextBox 24">
            <a:extLst>
              <a:ext uri="{FF2B5EF4-FFF2-40B4-BE49-F238E27FC236}">
                <a16:creationId xmlns:a16="http://schemas.microsoft.com/office/drawing/2014/main" id="{C60B0DE0-FFFC-AAC3-FCE7-ED8DA420BBFF}"/>
              </a:ext>
            </a:extLst>
          </p:cNvPr>
          <p:cNvSpPr txBox="1"/>
          <p:nvPr/>
        </p:nvSpPr>
        <p:spPr>
          <a:xfrm>
            <a:off x="5356225" y="5232799"/>
            <a:ext cx="257175" cy="276999"/>
          </a:xfrm>
          <a:prstGeom prst="rect">
            <a:avLst/>
          </a:prstGeom>
          <a:noFill/>
        </p:spPr>
        <p:txBody>
          <a:bodyPr wrap="square" rtlCol="0">
            <a:spAutoFit/>
          </a:bodyPr>
          <a:lstStyle/>
          <a:p>
            <a:r>
              <a:rPr lang="en-US" sz="1200">
                <a:solidFill>
                  <a:srgbClr val="386193"/>
                </a:solidFill>
              </a:rPr>
              <a:t>8</a:t>
            </a:r>
          </a:p>
        </p:txBody>
      </p:sp>
      <p:sp>
        <p:nvSpPr>
          <p:cNvPr id="26" name="TextBox 25">
            <a:extLst>
              <a:ext uri="{FF2B5EF4-FFF2-40B4-BE49-F238E27FC236}">
                <a16:creationId xmlns:a16="http://schemas.microsoft.com/office/drawing/2014/main" id="{83197081-DC4F-952A-CDED-5DBAFA6F4C0C}"/>
              </a:ext>
            </a:extLst>
          </p:cNvPr>
          <p:cNvSpPr txBox="1"/>
          <p:nvPr/>
        </p:nvSpPr>
        <p:spPr>
          <a:xfrm>
            <a:off x="7807325" y="5232799"/>
            <a:ext cx="257175" cy="276999"/>
          </a:xfrm>
          <a:prstGeom prst="rect">
            <a:avLst/>
          </a:prstGeom>
          <a:noFill/>
        </p:spPr>
        <p:txBody>
          <a:bodyPr wrap="square" rtlCol="0">
            <a:spAutoFit/>
          </a:bodyPr>
          <a:lstStyle/>
          <a:p>
            <a:r>
              <a:rPr lang="en-US" sz="1200">
                <a:solidFill>
                  <a:srgbClr val="386193"/>
                </a:solidFill>
              </a:rPr>
              <a:t>7</a:t>
            </a:r>
          </a:p>
        </p:txBody>
      </p:sp>
      <p:sp>
        <p:nvSpPr>
          <p:cNvPr id="27" name="TextBox 26">
            <a:extLst>
              <a:ext uri="{FF2B5EF4-FFF2-40B4-BE49-F238E27FC236}">
                <a16:creationId xmlns:a16="http://schemas.microsoft.com/office/drawing/2014/main" id="{26ABC736-0AAD-B170-836C-0642EF650DE5}"/>
              </a:ext>
            </a:extLst>
          </p:cNvPr>
          <p:cNvSpPr txBox="1"/>
          <p:nvPr/>
        </p:nvSpPr>
        <p:spPr>
          <a:xfrm>
            <a:off x="8034575" y="5232799"/>
            <a:ext cx="257175" cy="276999"/>
          </a:xfrm>
          <a:prstGeom prst="rect">
            <a:avLst/>
          </a:prstGeom>
          <a:noFill/>
        </p:spPr>
        <p:txBody>
          <a:bodyPr wrap="square" rtlCol="0">
            <a:spAutoFit/>
          </a:bodyPr>
          <a:lstStyle/>
          <a:p>
            <a:r>
              <a:rPr lang="en-US" sz="1200">
                <a:solidFill>
                  <a:srgbClr val="386193"/>
                </a:solidFill>
              </a:rPr>
              <a:t>7</a:t>
            </a:r>
          </a:p>
        </p:txBody>
      </p:sp>
      <p:sp>
        <p:nvSpPr>
          <p:cNvPr id="28" name="TextBox 27">
            <a:extLst>
              <a:ext uri="{FF2B5EF4-FFF2-40B4-BE49-F238E27FC236}">
                <a16:creationId xmlns:a16="http://schemas.microsoft.com/office/drawing/2014/main" id="{3ABE9D00-479D-95BF-FF60-8B67EAD3EB5C}"/>
              </a:ext>
            </a:extLst>
          </p:cNvPr>
          <p:cNvSpPr txBox="1"/>
          <p:nvPr/>
        </p:nvSpPr>
        <p:spPr>
          <a:xfrm>
            <a:off x="9217025" y="5232799"/>
            <a:ext cx="393700" cy="276999"/>
          </a:xfrm>
          <a:prstGeom prst="rect">
            <a:avLst/>
          </a:prstGeom>
          <a:noFill/>
        </p:spPr>
        <p:txBody>
          <a:bodyPr wrap="square" rtlCol="0">
            <a:spAutoFit/>
          </a:bodyPr>
          <a:lstStyle/>
          <a:p>
            <a:r>
              <a:rPr lang="en-US" sz="1200">
                <a:solidFill>
                  <a:srgbClr val="386193"/>
                </a:solidFill>
              </a:rPr>
              <a:t>56</a:t>
            </a:r>
          </a:p>
        </p:txBody>
      </p:sp>
      <p:sp>
        <p:nvSpPr>
          <p:cNvPr id="29" name="TextBox 28">
            <a:extLst>
              <a:ext uri="{FF2B5EF4-FFF2-40B4-BE49-F238E27FC236}">
                <a16:creationId xmlns:a16="http://schemas.microsoft.com/office/drawing/2014/main" id="{6FCB1F10-C2A4-515F-F40F-224DBFAE1D2A}"/>
              </a:ext>
            </a:extLst>
          </p:cNvPr>
          <p:cNvSpPr txBox="1"/>
          <p:nvPr/>
        </p:nvSpPr>
        <p:spPr>
          <a:xfrm>
            <a:off x="7378700" y="3625439"/>
            <a:ext cx="393700" cy="276999"/>
          </a:xfrm>
          <a:prstGeom prst="rect">
            <a:avLst/>
          </a:prstGeom>
          <a:noFill/>
        </p:spPr>
        <p:txBody>
          <a:bodyPr wrap="square" rtlCol="0">
            <a:spAutoFit/>
          </a:bodyPr>
          <a:lstStyle/>
          <a:p>
            <a:r>
              <a:rPr lang="en-US" sz="1200">
                <a:solidFill>
                  <a:srgbClr val="386193"/>
                </a:solidFill>
              </a:rPr>
              <a:t>56</a:t>
            </a:r>
          </a:p>
        </p:txBody>
      </p:sp>
      <p:sp>
        <p:nvSpPr>
          <p:cNvPr id="30" name="TextBox 29">
            <a:extLst>
              <a:ext uri="{FF2B5EF4-FFF2-40B4-BE49-F238E27FC236}">
                <a16:creationId xmlns:a16="http://schemas.microsoft.com/office/drawing/2014/main" id="{D8C0FE95-83B4-E5C3-941A-FED497FA656A}"/>
              </a:ext>
            </a:extLst>
          </p:cNvPr>
          <p:cNvSpPr txBox="1"/>
          <p:nvPr/>
        </p:nvSpPr>
        <p:spPr>
          <a:xfrm>
            <a:off x="7378700" y="3792555"/>
            <a:ext cx="393700" cy="276999"/>
          </a:xfrm>
          <a:prstGeom prst="rect">
            <a:avLst/>
          </a:prstGeom>
          <a:noFill/>
        </p:spPr>
        <p:txBody>
          <a:bodyPr wrap="square" rtlCol="0">
            <a:spAutoFit/>
          </a:bodyPr>
          <a:lstStyle/>
          <a:p>
            <a:r>
              <a:rPr lang="en-US" sz="1200">
                <a:solidFill>
                  <a:srgbClr val="386193"/>
                </a:solidFill>
              </a:rPr>
              <a:t>56</a:t>
            </a:r>
          </a:p>
        </p:txBody>
      </p:sp>
      <p:sp>
        <p:nvSpPr>
          <p:cNvPr id="31" name="TextBox 30">
            <a:extLst>
              <a:ext uri="{FF2B5EF4-FFF2-40B4-BE49-F238E27FC236}">
                <a16:creationId xmlns:a16="http://schemas.microsoft.com/office/drawing/2014/main" id="{05D182BC-6CED-FA2A-4A8D-2136D1FF928E}"/>
              </a:ext>
            </a:extLst>
          </p:cNvPr>
          <p:cNvSpPr txBox="1"/>
          <p:nvPr/>
        </p:nvSpPr>
        <p:spPr>
          <a:xfrm>
            <a:off x="7378700" y="4546559"/>
            <a:ext cx="393700" cy="276999"/>
          </a:xfrm>
          <a:prstGeom prst="rect">
            <a:avLst/>
          </a:prstGeom>
          <a:noFill/>
        </p:spPr>
        <p:txBody>
          <a:bodyPr wrap="square" rtlCol="0">
            <a:spAutoFit/>
          </a:bodyPr>
          <a:lstStyle/>
          <a:p>
            <a:r>
              <a:rPr lang="en-US" sz="1200">
                <a:solidFill>
                  <a:srgbClr val="386193"/>
                </a:solidFill>
              </a:rPr>
              <a:t>56</a:t>
            </a:r>
          </a:p>
        </p:txBody>
      </p:sp>
      <p:sp>
        <p:nvSpPr>
          <p:cNvPr id="32" name="TextBox 31">
            <a:extLst>
              <a:ext uri="{FF2B5EF4-FFF2-40B4-BE49-F238E27FC236}">
                <a16:creationId xmlns:a16="http://schemas.microsoft.com/office/drawing/2014/main" id="{A75BB40A-60AD-10D3-60C6-D90F8288642D}"/>
              </a:ext>
            </a:extLst>
          </p:cNvPr>
          <p:cNvSpPr txBox="1"/>
          <p:nvPr/>
        </p:nvSpPr>
        <p:spPr>
          <a:xfrm>
            <a:off x="8187095" y="3625439"/>
            <a:ext cx="393700" cy="276999"/>
          </a:xfrm>
          <a:prstGeom prst="rect">
            <a:avLst/>
          </a:prstGeom>
          <a:noFill/>
        </p:spPr>
        <p:txBody>
          <a:bodyPr wrap="square" rtlCol="0">
            <a:spAutoFit/>
          </a:bodyPr>
          <a:lstStyle/>
          <a:p>
            <a:r>
              <a:rPr lang="en-US" sz="1200">
                <a:solidFill>
                  <a:srgbClr val="386193"/>
                </a:solidFill>
              </a:rPr>
              <a:t>0</a:t>
            </a:r>
          </a:p>
        </p:txBody>
      </p:sp>
      <p:sp>
        <p:nvSpPr>
          <p:cNvPr id="33" name="TextBox 32">
            <a:extLst>
              <a:ext uri="{FF2B5EF4-FFF2-40B4-BE49-F238E27FC236}">
                <a16:creationId xmlns:a16="http://schemas.microsoft.com/office/drawing/2014/main" id="{96601373-7DBE-15F0-41F1-AB6790D9C493}"/>
              </a:ext>
            </a:extLst>
          </p:cNvPr>
          <p:cNvSpPr txBox="1"/>
          <p:nvPr/>
        </p:nvSpPr>
        <p:spPr>
          <a:xfrm>
            <a:off x="8187095" y="3792555"/>
            <a:ext cx="393700" cy="276999"/>
          </a:xfrm>
          <a:prstGeom prst="rect">
            <a:avLst/>
          </a:prstGeom>
          <a:noFill/>
        </p:spPr>
        <p:txBody>
          <a:bodyPr wrap="square" rtlCol="0">
            <a:spAutoFit/>
          </a:bodyPr>
          <a:lstStyle/>
          <a:p>
            <a:r>
              <a:rPr lang="en-US" sz="1200">
                <a:solidFill>
                  <a:srgbClr val="386193"/>
                </a:solidFill>
              </a:rPr>
              <a:t>0</a:t>
            </a:r>
          </a:p>
        </p:txBody>
      </p:sp>
      <p:sp>
        <p:nvSpPr>
          <p:cNvPr id="34" name="TextBox 33">
            <a:extLst>
              <a:ext uri="{FF2B5EF4-FFF2-40B4-BE49-F238E27FC236}">
                <a16:creationId xmlns:a16="http://schemas.microsoft.com/office/drawing/2014/main" id="{F071E985-BB49-6769-B858-E7D500A7996E}"/>
              </a:ext>
            </a:extLst>
          </p:cNvPr>
          <p:cNvSpPr txBox="1"/>
          <p:nvPr/>
        </p:nvSpPr>
        <p:spPr>
          <a:xfrm>
            <a:off x="8187095" y="4546559"/>
            <a:ext cx="393700" cy="276999"/>
          </a:xfrm>
          <a:prstGeom prst="rect">
            <a:avLst/>
          </a:prstGeom>
          <a:noFill/>
        </p:spPr>
        <p:txBody>
          <a:bodyPr wrap="square" rtlCol="0">
            <a:spAutoFit/>
          </a:bodyPr>
          <a:lstStyle/>
          <a:p>
            <a:r>
              <a:rPr lang="en-US" sz="1200">
                <a:solidFill>
                  <a:srgbClr val="386193"/>
                </a:solidFill>
              </a:rPr>
              <a:t>0</a:t>
            </a:r>
          </a:p>
        </p:txBody>
      </p:sp>
      <p:sp>
        <p:nvSpPr>
          <p:cNvPr id="35" name="TextBox 34">
            <a:extLst>
              <a:ext uri="{FF2B5EF4-FFF2-40B4-BE49-F238E27FC236}">
                <a16:creationId xmlns:a16="http://schemas.microsoft.com/office/drawing/2014/main" id="{14094526-C5BB-40A9-4016-663BA22BD11E}"/>
              </a:ext>
            </a:extLst>
          </p:cNvPr>
          <p:cNvSpPr txBox="1"/>
          <p:nvPr/>
        </p:nvSpPr>
        <p:spPr>
          <a:xfrm>
            <a:off x="9111641" y="3625439"/>
            <a:ext cx="393700" cy="276999"/>
          </a:xfrm>
          <a:prstGeom prst="rect">
            <a:avLst/>
          </a:prstGeom>
          <a:noFill/>
        </p:spPr>
        <p:txBody>
          <a:bodyPr wrap="square" rtlCol="0">
            <a:spAutoFit/>
          </a:bodyPr>
          <a:lstStyle/>
          <a:p>
            <a:r>
              <a:rPr lang="en-US" sz="1200">
                <a:solidFill>
                  <a:srgbClr val="386193"/>
                </a:solidFill>
              </a:rPr>
              <a:t>2</a:t>
            </a:r>
          </a:p>
        </p:txBody>
      </p:sp>
      <p:sp>
        <p:nvSpPr>
          <p:cNvPr id="36" name="TextBox 35">
            <a:extLst>
              <a:ext uri="{FF2B5EF4-FFF2-40B4-BE49-F238E27FC236}">
                <a16:creationId xmlns:a16="http://schemas.microsoft.com/office/drawing/2014/main" id="{32FEC76C-CF8C-A61B-A7DD-EE166CF526F3}"/>
              </a:ext>
            </a:extLst>
          </p:cNvPr>
          <p:cNvSpPr txBox="1"/>
          <p:nvPr/>
        </p:nvSpPr>
        <p:spPr>
          <a:xfrm>
            <a:off x="9111641" y="3792555"/>
            <a:ext cx="393700" cy="276999"/>
          </a:xfrm>
          <a:prstGeom prst="rect">
            <a:avLst/>
          </a:prstGeom>
          <a:noFill/>
        </p:spPr>
        <p:txBody>
          <a:bodyPr wrap="square" rtlCol="0">
            <a:spAutoFit/>
          </a:bodyPr>
          <a:lstStyle/>
          <a:p>
            <a:r>
              <a:rPr lang="en-US" sz="1200">
                <a:solidFill>
                  <a:srgbClr val="386193"/>
                </a:solidFill>
              </a:rPr>
              <a:t>2</a:t>
            </a:r>
          </a:p>
        </p:txBody>
      </p:sp>
      <p:sp>
        <p:nvSpPr>
          <p:cNvPr id="37" name="TextBox 36">
            <a:extLst>
              <a:ext uri="{FF2B5EF4-FFF2-40B4-BE49-F238E27FC236}">
                <a16:creationId xmlns:a16="http://schemas.microsoft.com/office/drawing/2014/main" id="{770C3951-B5EA-8D0E-C96D-F9DDA1685040}"/>
              </a:ext>
            </a:extLst>
          </p:cNvPr>
          <p:cNvSpPr txBox="1"/>
          <p:nvPr/>
        </p:nvSpPr>
        <p:spPr>
          <a:xfrm>
            <a:off x="9111641" y="4546559"/>
            <a:ext cx="393700" cy="276999"/>
          </a:xfrm>
          <a:prstGeom prst="rect">
            <a:avLst/>
          </a:prstGeom>
          <a:noFill/>
        </p:spPr>
        <p:txBody>
          <a:bodyPr wrap="square" rtlCol="0">
            <a:spAutoFit/>
          </a:bodyPr>
          <a:lstStyle/>
          <a:p>
            <a:r>
              <a:rPr lang="en-US" sz="1200">
                <a:solidFill>
                  <a:srgbClr val="386193"/>
                </a:solidFill>
              </a:rPr>
              <a:t>2</a:t>
            </a:r>
          </a:p>
        </p:txBody>
      </p:sp>
    </p:spTree>
    <p:extLst>
      <p:ext uri="{BB962C8B-B14F-4D97-AF65-F5344CB8AC3E}">
        <p14:creationId xmlns:p14="http://schemas.microsoft.com/office/powerpoint/2010/main" val="3569057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D7F9-D988-9355-684C-D7424172D3FE}"/>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Daily Meal Record - Breakfast</a:t>
            </a:r>
            <a:endParaRPr lang="en-US" sz="5400" dirty="0"/>
          </a:p>
        </p:txBody>
      </p:sp>
      <p:pic>
        <p:nvPicPr>
          <p:cNvPr id="4" name="Picture 3">
            <a:extLst>
              <a:ext uri="{FF2B5EF4-FFF2-40B4-BE49-F238E27FC236}">
                <a16:creationId xmlns:a16="http://schemas.microsoft.com/office/drawing/2014/main" id="{A8267FAF-36B0-67B4-63DB-D14437ADED70}"/>
              </a:ext>
            </a:extLst>
          </p:cNvPr>
          <p:cNvPicPr>
            <a:picLocks noChangeAspect="1"/>
          </p:cNvPicPr>
          <p:nvPr/>
        </p:nvPicPr>
        <p:blipFill>
          <a:blip r:embed="rId2"/>
          <a:stretch>
            <a:fillRect/>
          </a:stretch>
        </p:blipFill>
        <p:spPr>
          <a:xfrm>
            <a:off x="2355373" y="1690688"/>
            <a:ext cx="8071804" cy="4925995"/>
          </a:xfrm>
          <a:prstGeom prst="rect">
            <a:avLst/>
          </a:prstGeom>
        </p:spPr>
      </p:pic>
      <p:grpSp>
        <p:nvGrpSpPr>
          <p:cNvPr id="5" name="Group 4">
            <a:extLst>
              <a:ext uri="{FF2B5EF4-FFF2-40B4-BE49-F238E27FC236}">
                <a16:creationId xmlns:a16="http://schemas.microsoft.com/office/drawing/2014/main" id="{BD31BB42-17E2-2042-F3FE-5AB0BA1CB7FC}"/>
              </a:ext>
            </a:extLst>
          </p:cNvPr>
          <p:cNvGrpSpPr/>
          <p:nvPr/>
        </p:nvGrpSpPr>
        <p:grpSpPr>
          <a:xfrm>
            <a:off x="2819400" y="3602009"/>
            <a:ext cx="4137263" cy="295276"/>
            <a:chOff x="876300" y="3172598"/>
            <a:chExt cx="4137263" cy="295276"/>
          </a:xfrm>
        </p:grpSpPr>
        <p:sp>
          <p:nvSpPr>
            <p:cNvPr id="6" name="TextBox 5">
              <a:extLst>
                <a:ext uri="{FF2B5EF4-FFF2-40B4-BE49-F238E27FC236}">
                  <a16:creationId xmlns:a16="http://schemas.microsoft.com/office/drawing/2014/main" id="{1A6C078A-3465-DC48-DDB1-8BB2E1D0E1DE}"/>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Toasted Cereal Bowl</a:t>
              </a:r>
            </a:p>
          </p:txBody>
        </p:sp>
        <p:sp>
          <p:nvSpPr>
            <p:cNvPr id="7" name="TextBox 6">
              <a:extLst>
                <a:ext uri="{FF2B5EF4-FFF2-40B4-BE49-F238E27FC236}">
                  <a16:creationId xmlns:a16="http://schemas.microsoft.com/office/drawing/2014/main" id="{A908C7BA-6FE7-59BD-42D1-5F0E6910E0E5}"/>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8" name="TextBox 7">
              <a:extLst>
                <a:ext uri="{FF2B5EF4-FFF2-40B4-BE49-F238E27FC236}">
                  <a16:creationId xmlns:a16="http://schemas.microsoft.com/office/drawing/2014/main" id="{3A1CEFFD-AE97-E0BF-21EC-B4E2EF9A60FA}"/>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9" name="TextBox 8">
              <a:extLst>
                <a:ext uri="{FF2B5EF4-FFF2-40B4-BE49-F238E27FC236}">
                  <a16:creationId xmlns:a16="http://schemas.microsoft.com/office/drawing/2014/main" id="{37327DA0-5001-CA1F-A49B-B7ABEC7926D2}"/>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grpSp>
        <p:nvGrpSpPr>
          <p:cNvPr id="10" name="Group 9">
            <a:extLst>
              <a:ext uri="{FF2B5EF4-FFF2-40B4-BE49-F238E27FC236}">
                <a16:creationId xmlns:a16="http://schemas.microsoft.com/office/drawing/2014/main" id="{6F875403-F266-CD02-703E-B1C2D6F7DF52}"/>
              </a:ext>
            </a:extLst>
          </p:cNvPr>
          <p:cNvGrpSpPr/>
          <p:nvPr/>
        </p:nvGrpSpPr>
        <p:grpSpPr>
          <a:xfrm>
            <a:off x="2819400" y="3788952"/>
            <a:ext cx="4137263" cy="295276"/>
            <a:chOff x="876300" y="3172598"/>
            <a:chExt cx="4137263" cy="295276"/>
          </a:xfrm>
        </p:grpSpPr>
        <p:sp>
          <p:nvSpPr>
            <p:cNvPr id="11" name="TextBox 10">
              <a:extLst>
                <a:ext uri="{FF2B5EF4-FFF2-40B4-BE49-F238E27FC236}">
                  <a16:creationId xmlns:a16="http://schemas.microsoft.com/office/drawing/2014/main" id="{D33CD5FA-B7E6-B847-4D73-53B63FA5F566}"/>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Banana</a:t>
              </a:r>
            </a:p>
          </p:txBody>
        </p:sp>
        <p:sp>
          <p:nvSpPr>
            <p:cNvPr id="12" name="TextBox 11">
              <a:extLst>
                <a:ext uri="{FF2B5EF4-FFF2-40B4-BE49-F238E27FC236}">
                  <a16:creationId xmlns:a16="http://schemas.microsoft.com/office/drawing/2014/main" id="{2D9318C1-CA55-8145-0C5D-9E9D18DFD088}"/>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13" name="TextBox 12">
              <a:extLst>
                <a:ext uri="{FF2B5EF4-FFF2-40B4-BE49-F238E27FC236}">
                  <a16:creationId xmlns:a16="http://schemas.microsoft.com/office/drawing/2014/main" id="{9048FD0B-F79F-47E8-589D-E1E50DAB5765}"/>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14" name="TextBox 13">
              <a:extLst>
                <a:ext uri="{FF2B5EF4-FFF2-40B4-BE49-F238E27FC236}">
                  <a16:creationId xmlns:a16="http://schemas.microsoft.com/office/drawing/2014/main" id="{AA55FABA-C81A-9CEC-01B9-BE34A81A520F}"/>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sp>
        <p:nvSpPr>
          <p:cNvPr id="15" name="TextBox 14">
            <a:extLst>
              <a:ext uri="{FF2B5EF4-FFF2-40B4-BE49-F238E27FC236}">
                <a16:creationId xmlns:a16="http://schemas.microsoft.com/office/drawing/2014/main" id="{D2EB5E47-741B-A1EA-C232-7A57EA56EFC2}"/>
              </a:ext>
            </a:extLst>
          </p:cNvPr>
          <p:cNvSpPr txBox="1"/>
          <p:nvPr/>
        </p:nvSpPr>
        <p:spPr>
          <a:xfrm>
            <a:off x="4695826" y="4588647"/>
            <a:ext cx="704849" cy="277000"/>
          </a:xfrm>
          <a:prstGeom prst="rect">
            <a:avLst/>
          </a:prstGeom>
          <a:noFill/>
        </p:spPr>
        <p:txBody>
          <a:bodyPr wrap="square" rtlCol="0">
            <a:spAutoFit/>
          </a:bodyPr>
          <a:lstStyle/>
          <a:p>
            <a:r>
              <a:rPr lang="en-US" sz="1200">
                <a:solidFill>
                  <a:srgbClr val="386193"/>
                </a:solidFill>
              </a:rPr>
              <a:t>1- each</a:t>
            </a:r>
          </a:p>
        </p:txBody>
      </p:sp>
      <p:sp>
        <p:nvSpPr>
          <p:cNvPr id="16" name="TextBox 15">
            <a:extLst>
              <a:ext uri="{FF2B5EF4-FFF2-40B4-BE49-F238E27FC236}">
                <a16:creationId xmlns:a16="http://schemas.microsoft.com/office/drawing/2014/main" id="{5D9A316B-7DBF-6EC8-2DF7-945FC754B921}"/>
              </a:ext>
            </a:extLst>
          </p:cNvPr>
          <p:cNvSpPr txBox="1"/>
          <p:nvPr/>
        </p:nvSpPr>
        <p:spPr>
          <a:xfrm>
            <a:off x="5656501" y="4588648"/>
            <a:ext cx="496649" cy="276999"/>
          </a:xfrm>
          <a:prstGeom prst="rect">
            <a:avLst/>
          </a:prstGeom>
          <a:noFill/>
        </p:spPr>
        <p:txBody>
          <a:bodyPr wrap="square" rtlCol="0">
            <a:spAutoFit/>
          </a:bodyPr>
          <a:lstStyle/>
          <a:p>
            <a:r>
              <a:rPr lang="en-US" sz="1200">
                <a:solidFill>
                  <a:srgbClr val="386193"/>
                </a:solidFill>
              </a:rPr>
              <a:t>58</a:t>
            </a:r>
          </a:p>
        </p:txBody>
      </p:sp>
      <p:sp>
        <p:nvSpPr>
          <p:cNvPr id="17" name="TextBox 16">
            <a:extLst>
              <a:ext uri="{FF2B5EF4-FFF2-40B4-BE49-F238E27FC236}">
                <a16:creationId xmlns:a16="http://schemas.microsoft.com/office/drawing/2014/main" id="{7AD60616-C1BA-A536-7ECB-91CDEEC9619E}"/>
              </a:ext>
            </a:extLst>
          </p:cNvPr>
          <p:cNvSpPr txBox="1"/>
          <p:nvPr/>
        </p:nvSpPr>
        <p:spPr>
          <a:xfrm>
            <a:off x="6526689" y="4570371"/>
            <a:ext cx="496649" cy="276999"/>
          </a:xfrm>
          <a:prstGeom prst="rect">
            <a:avLst/>
          </a:prstGeom>
          <a:noFill/>
        </p:spPr>
        <p:txBody>
          <a:bodyPr wrap="square" rtlCol="0">
            <a:spAutoFit/>
          </a:bodyPr>
          <a:lstStyle/>
          <a:p>
            <a:r>
              <a:rPr lang="en-US" sz="1200">
                <a:solidFill>
                  <a:srgbClr val="386193"/>
                </a:solidFill>
              </a:rPr>
              <a:t>58</a:t>
            </a:r>
          </a:p>
        </p:txBody>
      </p:sp>
      <p:sp>
        <p:nvSpPr>
          <p:cNvPr id="19" name="Rectangle 18">
            <a:extLst>
              <a:ext uri="{FF2B5EF4-FFF2-40B4-BE49-F238E27FC236}">
                <a16:creationId xmlns:a16="http://schemas.microsoft.com/office/drawing/2014/main" id="{1475F787-3D41-599E-E8AD-A3AA3192A4E7}"/>
              </a:ext>
            </a:extLst>
          </p:cNvPr>
          <p:cNvSpPr/>
          <p:nvPr/>
        </p:nvSpPr>
        <p:spPr>
          <a:xfrm>
            <a:off x="7144757" y="2976428"/>
            <a:ext cx="2436760" cy="2041917"/>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58DCF1F-6771-211C-2046-2E0AC4200BCE}"/>
              </a:ext>
            </a:extLst>
          </p:cNvPr>
          <p:cNvSpPr txBox="1"/>
          <p:nvPr/>
        </p:nvSpPr>
        <p:spPr>
          <a:xfrm>
            <a:off x="4025900" y="5256611"/>
            <a:ext cx="257175" cy="276999"/>
          </a:xfrm>
          <a:prstGeom prst="rect">
            <a:avLst/>
          </a:prstGeom>
          <a:noFill/>
        </p:spPr>
        <p:txBody>
          <a:bodyPr wrap="square" rtlCol="0">
            <a:spAutoFit/>
          </a:bodyPr>
          <a:lstStyle/>
          <a:p>
            <a:r>
              <a:rPr lang="en-US" sz="1200">
                <a:solidFill>
                  <a:srgbClr val="386193"/>
                </a:solidFill>
              </a:rPr>
              <a:t>7</a:t>
            </a:r>
          </a:p>
        </p:txBody>
      </p:sp>
      <p:sp>
        <p:nvSpPr>
          <p:cNvPr id="21" name="TextBox 20">
            <a:extLst>
              <a:ext uri="{FF2B5EF4-FFF2-40B4-BE49-F238E27FC236}">
                <a16:creationId xmlns:a16="http://schemas.microsoft.com/office/drawing/2014/main" id="{AC990A0F-FD34-1CB1-6C5A-E896F6167298}"/>
              </a:ext>
            </a:extLst>
          </p:cNvPr>
          <p:cNvSpPr txBox="1"/>
          <p:nvPr/>
        </p:nvSpPr>
        <p:spPr>
          <a:xfrm>
            <a:off x="5740400" y="5256611"/>
            <a:ext cx="257175" cy="276999"/>
          </a:xfrm>
          <a:prstGeom prst="rect">
            <a:avLst/>
          </a:prstGeom>
          <a:noFill/>
        </p:spPr>
        <p:txBody>
          <a:bodyPr wrap="square" rtlCol="0">
            <a:spAutoFit/>
          </a:bodyPr>
          <a:lstStyle/>
          <a:p>
            <a:r>
              <a:rPr lang="en-US" sz="1200">
                <a:solidFill>
                  <a:srgbClr val="386193"/>
                </a:solidFill>
              </a:rPr>
              <a:t>7</a:t>
            </a:r>
          </a:p>
        </p:txBody>
      </p:sp>
      <p:sp>
        <p:nvSpPr>
          <p:cNvPr id="22" name="TextBox 21">
            <a:extLst>
              <a:ext uri="{FF2B5EF4-FFF2-40B4-BE49-F238E27FC236}">
                <a16:creationId xmlns:a16="http://schemas.microsoft.com/office/drawing/2014/main" id="{51A2E3E5-1977-CFC8-01E0-FCE6AE4EA151}"/>
              </a:ext>
            </a:extLst>
          </p:cNvPr>
          <p:cNvSpPr txBox="1"/>
          <p:nvPr/>
        </p:nvSpPr>
        <p:spPr>
          <a:xfrm>
            <a:off x="5499100" y="5256611"/>
            <a:ext cx="257175" cy="276999"/>
          </a:xfrm>
          <a:prstGeom prst="rect">
            <a:avLst/>
          </a:prstGeom>
          <a:noFill/>
        </p:spPr>
        <p:txBody>
          <a:bodyPr wrap="square" rtlCol="0">
            <a:spAutoFit/>
          </a:bodyPr>
          <a:lstStyle/>
          <a:p>
            <a:r>
              <a:rPr lang="en-US" sz="1200">
                <a:solidFill>
                  <a:srgbClr val="386193"/>
                </a:solidFill>
              </a:rPr>
              <a:t>7</a:t>
            </a:r>
          </a:p>
        </p:txBody>
      </p:sp>
      <p:sp>
        <p:nvSpPr>
          <p:cNvPr id="23" name="TextBox 22">
            <a:extLst>
              <a:ext uri="{FF2B5EF4-FFF2-40B4-BE49-F238E27FC236}">
                <a16:creationId xmlns:a16="http://schemas.microsoft.com/office/drawing/2014/main" id="{9F108353-9A1B-219D-06F5-9D76D02C5086}"/>
              </a:ext>
            </a:extLst>
          </p:cNvPr>
          <p:cNvSpPr txBox="1"/>
          <p:nvPr/>
        </p:nvSpPr>
        <p:spPr>
          <a:xfrm>
            <a:off x="6724650" y="5256611"/>
            <a:ext cx="257175" cy="276999"/>
          </a:xfrm>
          <a:prstGeom prst="rect">
            <a:avLst/>
          </a:prstGeom>
          <a:noFill/>
        </p:spPr>
        <p:txBody>
          <a:bodyPr wrap="square" rtlCol="0">
            <a:spAutoFit/>
          </a:bodyPr>
          <a:lstStyle/>
          <a:p>
            <a:r>
              <a:rPr lang="en-US" sz="1200">
                <a:solidFill>
                  <a:srgbClr val="386193"/>
                </a:solidFill>
              </a:rPr>
              <a:t>7</a:t>
            </a:r>
          </a:p>
        </p:txBody>
      </p:sp>
      <p:sp>
        <p:nvSpPr>
          <p:cNvPr id="24" name="TextBox 23">
            <a:extLst>
              <a:ext uri="{FF2B5EF4-FFF2-40B4-BE49-F238E27FC236}">
                <a16:creationId xmlns:a16="http://schemas.microsoft.com/office/drawing/2014/main" id="{88DD2C95-C710-3952-C9BF-69233805D887}"/>
              </a:ext>
            </a:extLst>
          </p:cNvPr>
          <p:cNvSpPr txBox="1"/>
          <p:nvPr/>
        </p:nvSpPr>
        <p:spPr>
          <a:xfrm>
            <a:off x="6464300" y="5256611"/>
            <a:ext cx="257175" cy="276999"/>
          </a:xfrm>
          <a:prstGeom prst="rect">
            <a:avLst/>
          </a:prstGeom>
          <a:noFill/>
        </p:spPr>
        <p:txBody>
          <a:bodyPr wrap="square" rtlCol="0">
            <a:spAutoFit/>
          </a:bodyPr>
          <a:lstStyle/>
          <a:p>
            <a:r>
              <a:rPr lang="en-US" sz="1200">
                <a:solidFill>
                  <a:srgbClr val="386193"/>
                </a:solidFill>
              </a:rPr>
              <a:t>6</a:t>
            </a:r>
          </a:p>
        </p:txBody>
      </p:sp>
      <p:sp>
        <p:nvSpPr>
          <p:cNvPr id="25" name="TextBox 24">
            <a:extLst>
              <a:ext uri="{FF2B5EF4-FFF2-40B4-BE49-F238E27FC236}">
                <a16:creationId xmlns:a16="http://schemas.microsoft.com/office/drawing/2014/main" id="{D93A3EC1-0E31-9576-AD01-480837487E59}"/>
              </a:ext>
            </a:extLst>
          </p:cNvPr>
          <p:cNvSpPr txBox="1"/>
          <p:nvPr/>
        </p:nvSpPr>
        <p:spPr>
          <a:xfrm>
            <a:off x="5270500" y="5256611"/>
            <a:ext cx="257175" cy="276999"/>
          </a:xfrm>
          <a:prstGeom prst="rect">
            <a:avLst/>
          </a:prstGeom>
          <a:noFill/>
        </p:spPr>
        <p:txBody>
          <a:bodyPr wrap="square" rtlCol="0">
            <a:spAutoFit/>
          </a:bodyPr>
          <a:lstStyle/>
          <a:p>
            <a:r>
              <a:rPr lang="en-US" sz="1200">
                <a:solidFill>
                  <a:srgbClr val="386193"/>
                </a:solidFill>
              </a:rPr>
              <a:t>8</a:t>
            </a:r>
          </a:p>
        </p:txBody>
      </p:sp>
      <p:sp>
        <p:nvSpPr>
          <p:cNvPr id="26" name="TextBox 25">
            <a:extLst>
              <a:ext uri="{FF2B5EF4-FFF2-40B4-BE49-F238E27FC236}">
                <a16:creationId xmlns:a16="http://schemas.microsoft.com/office/drawing/2014/main" id="{069C5113-D604-719D-935C-76C4DB4077CD}"/>
              </a:ext>
            </a:extLst>
          </p:cNvPr>
          <p:cNvSpPr txBox="1"/>
          <p:nvPr/>
        </p:nvSpPr>
        <p:spPr>
          <a:xfrm>
            <a:off x="7721600" y="5256611"/>
            <a:ext cx="257175" cy="276999"/>
          </a:xfrm>
          <a:prstGeom prst="rect">
            <a:avLst/>
          </a:prstGeom>
          <a:noFill/>
        </p:spPr>
        <p:txBody>
          <a:bodyPr wrap="square" rtlCol="0">
            <a:spAutoFit/>
          </a:bodyPr>
          <a:lstStyle/>
          <a:p>
            <a:r>
              <a:rPr lang="en-US" sz="1200">
                <a:solidFill>
                  <a:srgbClr val="386193"/>
                </a:solidFill>
              </a:rPr>
              <a:t>7</a:t>
            </a:r>
          </a:p>
        </p:txBody>
      </p:sp>
      <p:sp>
        <p:nvSpPr>
          <p:cNvPr id="27" name="TextBox 26">
            <a:extLst>
              <a:ext uri="{FF2B5EF4-FFF2-40B4-BE49-F238E27FC236}">
                <a16:creationId xmlns:a16="http://schemas.microsoft.com/office/drawing/2014/main" id="{E0C8A2E1-C76E-2875-E48F-3442DFEA3027}"/>
              </a:ext>
            </a:extLst>
          </p:cNvPr>
          <p:cNvSpPr txBox="1"/>
          <p:nvPr/>
        </p:nvSpPr>
        <p:spPr>
          <a:xfrm>
            <a:off x="7948850" y="5256611"/>
            <a:ext cx="257175" cy="276999"/>
          </a:xfrm>
          <a:prstGeom prst="rect">
            <a:avLst/>
          </a:prstGeom>
          <a:noFill/>
        </p:spPr>
        <p:txBody>
          <a:bodyPr wrap="square" rtlCol="0">
            <a:spAutoFit/>
          </a:bodyPr>
          <a:lstStyle/>
          <a:p>
            <a:r>
              <a:rPr lang="en-US" sz="1200">
                <a:solidFill>
                  <a:srgbClr val="386193"/>
                </a:solidFill>
              </a:rPr>
              <a:t>7</a:t>
            </a:r>
          </a:p>
        </p:txBody>
      </p:sp>
      <p:sp>
        <p:nvSpPr>
          <p:cNvPr id="28" name="TextBox 27">
            <a:extLst>
              <a:ext uri="{FF2B5EF4-FFF2-40B4-BE49-F238E27FC236}">
                <a16:creationId xmlns:a16="http://schemas.microsoft.com/office/drawing/2014/main" id="{03A09BDE-3C1A-D8FF-7153-F88CA43AC305}"/>
              </a:ext>
            </a:extLst>
          </p:cNvPr>
          <p:cNvSpPr txBox="1"/>
          <p:nvPr/>
        </p:nvSpPr>
        <p:spPr>
          <a:xfrm>
            <a:off x="9131300" y="5256611"/>
            <a:ext cx="393700" cy="276999"/>
          </a:xfrm>
          <a:prstGeom prst="rect">
            <a:avLst/>
          </a:prstGeom>
          <a:noFill/>
        </p:spPr>
        <p:txBody>
          <a:bodyPr wrap="square" rtlCol="0">
            <a:spAutoFit/>
          </a:bodyPr>
          <a:lstStyle/>
          <a:p>
            <a:r>
              <a:rPr lang="en-US" sz="1200">
                <a:solidFill>
                  <a:srgbClr val="386193"/>
                </a:solidFill>
              </a:rPr>
              <a:t>56</a:t>
            </a:r>
          </a:p>
        </p:txBody>
      </p:sp>
      <p:sp>
        <p:nvSpPr>
          <p:cNvPr id="29" name="TextBox 28">
            <a:extLst>
              <a:ext uri="{FF2B5EF4-FFF2-40B4-BE49-F238E27FC236}">
                <a16:creationId xmlns:a16="http://schemas.microsoft.com/office/drawing/2014/main" id="{37B7FF04-2F2B-C182-5EC1-6FF082247C9B}"/>
              </a:ext>
            </a:extLst>
          </p:cNvPr>
          <p:cNvSpPr txBox="1"/>
          <p:nvPr/>
        </p:nvSpPr>
        <p:spPr>
          <a:xfrm>
            <a:off x="7292975" y="3649251"/>
            <a:ext cx="393700" cy="276999"/>
          </a:xfrm>
          <a:prstGeom prst="rect">
            <a:avLst/>
          </a:prstGeom>
          <a:noFill/>
        </p:spPr>
        <p:txBody>
          <a:bodyPr wrap="square" rtlCol="0">
            <a:spAutoFit/>
          </a:bodyPr>
          <a:lstStyle/>
          <a:p>
            <a:r>
              <a:rPr lang="en-US" sz="1200">
                <a:solidFill>
                  <a:srgbClr val="386193"/>
                </a:solidFill>
              </a:rPr>
              <a:t>56</a:t>
            </a:r>
          </a:p>
        </p:txBody>
      </p:sp>
      <p:sp>
        <p:nvSpPr>
          <p:cNvPr id="30" name="TextBox 29">
            <a:extLst>
              <a:ext uri="{FF2B5EF4-FFF2-40B4-BE49-F238E27FC236}">
                <a16:creationId xmlns:a16="http://schemas.microsoft.com/office/drawing/2014/main" id="{F8B258E4-C488-D70E-3CA7-167057248887}"/>
              </a:ext>
            </a:extLst>
          </p:cNvPr>
          <p:cNvSpPr txBox="1"/>
          <p:nvPr/>
        </p:nvSpPr>
        <p:spPr>
          <a:xfrm>
            <a:off x="7292975" y="3816367"/>
            <a:ext cx="393700" cy="276999"/>
          </a:xfrm>
          <a:prstGeom prst="rect">
            <a:avLst/>
          </a:prstGeom>
          <a:noFill/>
        </p:spPr>
        <p:txBody>
          <a:bodyPr wrap="square" rtlCol="0">
            <a:spAutoFit/>
          </a:bodyPr>
          <a:lstStyle/>
          <a:p>
            <a:r>
              <a:rPr lang="en-US" sz="1200">
                <a:solidFill>
                  <a:srgbClr val="386193"/>
                </a:solidFill>
              </a:rPr>
              <a:t>56</a:t>
            </a:r>
          </a:p>
        </p:txBody>
      </p:sp>
      <p:sp>
        <p:nvSpPr>
          <p:cNvPr id="31" name="TextBox 30">
            <a:extLst>
              <a:ext uri="{FF2B5EF4-FFF2-40B4-BE49-F238E27FC236}">
                <a16:creationId xmlns:a16="http://schemas.microsoft.com/office/drawing/2014/main" id="{8A558378-73EF-0EFA-2C3D-4122CE90A289}"/>
              </a:ext>
            </a:extLst>
          </p:cNvPr>
          <p:cNvSpPr txBox="1"/>
          <p:nvPr/>
        </p:nvSpPr>
        <p:spPr>
          <a:xfrm>
            <a:off x="7292975" y="4570371"/>
            <a:ext cx="393700" cy="276999"/>
          </a:xfrm>
          <a:prstGeom prst="rect">
            <a:avLst/>
          </a:prstGeom>
          <a:noFill/>
        </p:spPr>
        <p:txBody>
          <a:bodyPr wrap="square" rtlCol="0">
            <a:spAutoFit/>
          </a:bodyPr>
          <a:lstStyle/>
          <a:p>
            <a:r>
              <a:rPr lang="en-US" sz="1200">
                <a:solidFill>
                  <a:srgbClr val="386193"/>
                </a:solidFill>
              </a:rPr>
              <a:t>56</a:t>
            </a:r>
          </a:p>
        </p:txBody>
      </p:sp>
      <p:sp>
        <p:nvSpPr>
          <p:cNvPr id="32" name="TextBox 31">
            <a:extLst>
              <a:ext uri="{FF2B5EF4-FFF2-40B4-BE49-F238E27FC236}">
                <a16:creationId xmlns:a16="http://schemas.microsoft.com/office/drawing/2014/main" id="{C74D1786-F7DB-9D20-F791-987BB20A9DA5}"/>
              </a:ext>
            </a:extLst>
          </p:cNvPr>
          <p:cNvSpPr txBox="1"/>
          <p:nvPr/>
        </p:nvSpPr>
        <p:spPr>
          <a:xfrm>
            <a:off x="8101370" y="3649251"/>
            <a:ext cx="393700" cy="276999"/>
          </a:xfrm>
          <a:prstGeom prst="rect">
            <a:avLst/>
          </a:prstGeom>
          <a:noFill/>
        </p:spPr>
        <p:txBody>
          <a:bodyPr wrap="square" rtlCol="0">
            <a:spAutoFit/>
          </a:bodyPr>
          <a:lstStyle/>
          <a:p>
            <a:r>
              <a:rPr lang="en-US" sz="1200">
                <a:solidFill>
                  <a:srgbClr val="386193"/>
                </a:solidFill>
              </a:rPr>
              <a:t>0</a:t>
            </a:r>
          </a:p>
        </p:txBody>
      </p:sp>
      <p:sp>
        <p:nvSpPr>
          <p:cNvPr id="33" name="TextBox 32">
            <a:extLst>
              <a:ext uri="{FF2B5EF4-FFF2-40B4-BE49-F238E27FC236}">
                <a16:creationId xmlns:a16="http://schemas.microsoft.com/office/drawing/2014/main" id="{606D9ABB-0380-4F4D-862E-6236B98DF259}"/>
              </a:ext>
            </a:extLst>
          </p:cNvPr>
          <p:cNvSpPr txBox="1"/>
          <p:nvPr/>
        </p:nvSpPr>
        <p:spPr>
          <a:xfrm>
            <a:off x="8101370" y="3816367"/>
            <a:ext cx="393700" cy="276999"/>
          </a:xfrm>
          <a:prstGeom prst="rect">
            <a:avLst/>
          </a:prstGeom>
          <a:noFill/>
        </p:spPr>
        <p:txBody>
          <a:bodyPr wrap="square" rtlCol="0">
            <a:spAutoFit/>
          </a:bodyPr>
          <a:lstStyle/>
          <a:p>
            <a:r>
              <a:rPr lang="en-US" sz="1200">
                <a:solidFill>
                  <a:srgbClr val="386193"/>
                </a:solidFill>
              </a:rPr>
              <a:t>0</a:t>
            </a:r>
          </a:p>
        </p:txBody>
      </p:sp>
      <p:sp>
        <p:nvSpPr>
          <p:cNvPr id="34" name="TextBox 33">
            <a:extLst>
              <a:ext uri="{FF2B5EF4-FFF2-40B4-BE49-F238E27FC236}">
                <a16:creationId xmlns:a16="http://schemas.microsoft.com/office/drawing/2014/main" id="{6CBBCFB0-91EE-FE4E-41F7-112C5FAD128C}"/>
              </a:ext>
            </a:extLst>
          </p:cNvPr>
          <p:cNvSpPr txBox="1"/>
          <p:nvPr/>
        </p:nvSpPr>
        <p:spPr>
          <a:xfrm>
            <a:off x="8101370" y="4570371"/>
            <a:ext cx="393700" cy="276999"/>
          </a:xfrm>
          <a:prstGeom prst="rect">
            <a:avLst/>
          </a:prstGeom>
          <a:noFill/>
        </p:spPr>
        <p:txBody>
          <a:bodyPr wrap="square" rtlCol="0">
            <a:spAutoFit/>
          </a:bodyPr>
          <a:lstStyle/>
          <a:p>
            <a:r>
              <a:rPr lang="en-US" sz="1200">
                <a:solidFill>
                  <a:srgbClr val="386193"/>
                </a:solidFill>
              </a:rPr>
              <a:t>0</a:t>
            </a:r>
          </a:p>
        </p:txBody>
      </p:sp>
      <p:sp>
        <p:nvSpPr>
          <p:cNvPr id="35" name="TextBox 34">
            <a:extLst>
              <a:ext uri="{FF2B5EF4-FFF2-40B4-BE49-F238E27FC236}">
                <a16:creationId xmlns:a16="http://schemas.microsoft.com/office/drawing/2014/main" id="{7C4935E1-570F-5636-5360-A99CBB36D5F3}"/>
              </a:ext>
            </a:extLst>
          </p:cNvPr>
          <p:cNvSpPr txBox="1"/>
          <p:nvPr/>
        </p:nvSpPr>
        <p:spPr>
          <a:xfrm>
            <a:off x="9025916" y="3649251"/>
            <a:ext cx="393700" cy="276999"/>
          </a:xfrm>
          <a:prstGeom prst="rect">
            <a:avLst/>
          </a:prstGeom>
          <a:noFill/>
        </p:spPr>
        <p:txBody>
          <a:bodyPr wrap="square" rtlCol="0">
            <a:spAutoFit/>
          </a:bodyPr>
          <a:lstStyle/>
          <a:p>
            <a:r>
              <a:rPr lang="en-US" sz="1200">
                <a:solidFill>
                  <a:srgbClr val="386193"/>
                </a:solidFill>
              </a:rPr>
              <a:t>2</a:t>
            </a:r>
          </a:p>
        </p:txBody>
      </p:sp>
      <p:sp>
        <p:nvSpPr>
          <p:cNvPr id="36" name="TextBox 35">
            <a:extLst>
              <a:ext uri="{FF2B5EF4-FFF2-40B4-BE49-F238E27FC236}">
                <a16:creationId xmlns:a16="http://schemas.microsoft.com/office/drawing/2014/main" id="{AEEB77A3-D090-B3BD-38AD-C1C685E980E7}"/>
              </a:ext>
            </a:extLst>
          </p:cNvPr>
          <p:cNvSpPr txBox="1"/>
          <p:nvPr/>
        </p:nvSpPr>
        <p:spPr>
          <a:xfrm>
            <a:off x="9025916" y="3816367"/>
            <a:ext cx="393700" cy="276999"/>
          </a:xfrm>
          <a:prstGeom prst="rect">
            <a:avLst/>
          </a:prstGeom>
          <a:noFill/>
        </p:spPr>
        <p:txBody>
          <a:bodyPr wrap="square" rtlCol="0">
            <a:spAutoFit/>
          </a:bodyPr>
          <a:lstStyle/>
          <a:p>
            <a:r>
              <a:rPr lang="en-US" sz="1200">
                <a:solidFill>
                  <a:srgbClr val="386193"/>
                </a:solidFill>
              </a:rPr>
              <a:t>2</a:t>
            </a:r>
          </a:p>
        </p:txBody>
      </p:sp>
      <p:sp>
        <p:nvSpPr>
          <p:cNvPr id="37" name="TextBox 36">
            <a:extLst>
              <a:ext uri="{FF2B5EF4-FFF2-40B4-BE49-F238E27FC236}">
                <a16:creationId xmlns:a16="http://schemas.microsoft.com/office/drawing/2014/main" id="{E1401ACE-4945-6AC3-09BA-3334795F35B8}"/>
              </a:ext>
            </a:extLst>
          </p:cNvPr>
          <p:cNvSpPr txBox="1"/>
          <p:nvPr/>
        </p:nvSpPr>
        <p:spPr>
          <a:xfrm>
            <a:off x="9025916" y="4570371"/>
            <a:ext cx="393700" cy="276999"/>
          </a:xfrm>
          <a:prstGeom prst="rect">
            <a:avLst/>
          </a:prstGeom>
          <a:noFill/>
        </p:spPr>
        <p:txBody>
          <a:bodyPr wrap="square" rtlCol="0">
            <a:spAutoFit/>
          </a:bodyPr>
          <a:lstStyle/>
          <a:p>
            <a:r>
              <a:rPr lang="en-US" sz="1200">
                <a:solidFill>
                  <a:srgbClr val="386193"/>
                </a:solidFill>
              </a:rPr>
              <a:t>2</a:t>
            </a:r>
          </a:p>
        </p:txBody>
      </p:sp>
    </p:spTree>
    <p:extLst>
      <p:ext uri="{BB962C8B-B14F-4D97-AF65-F5344CB8AC3E}">
        <p14:creationId xmlns:p14="http://schemas.microsoft.com/office/powerpoint/2010/main" val="172736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DCF426E-D57F-9CBB-C86B-2C02C269A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8C809-74C4-03D8-3059-4272CB10DE1D}"/>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Staff Training Verification</a:t>
            </a:r>
          </a:p>
        </p:txBody>
      </p:sp>
      <p:sp>
        <p:nvSpPr>
          <p:cNvPr id="3" name="Content Placeholder 2">
            <a:extLst>
              <a:ext uri="{FF2B5EF4-FFF2-40B4-BE49-F238E27FC236}">
                <a16:creationId xmlns:a16="http://schemas.microsoft.com/office/drawing/2014/main" id="{F7B63C64-253F-7917-CD4E-B97F49EBEA7F}"/>
              </a:ext>
            </a:extLst>
          </p:cNvPr>
          <p:cNvSpPr>
            <a:spLocks noGrp="1"/>
          </p:cNvSpPr>
          <p:nvPr>
            <p:ph idx="1"/>
          </p:nvPr>
        </p:nvSpPr>
        <p:spPr>
          <a:xfrm>
            <a:off x="838200" y="1825625"/>
            <a:ext cx="6114691" cy="4351338"/>
          </a:xfrm>
        </p:spPr>
        <p:txBody>
          <a:bodyPr/>
          <a:lstStyle/>
          <a:p>
            <a:pPr marL="0" lvl="2" indent="-225425">
              <a:buNone/>
              <a:defRPr/>
            </a:pPr>
            <a:r>
              <a:rPr lang="en-US" sz="2800" dirty="0">
                <a:solidFill>
                  <a:srgbClr val="000000"/>
                </a:solidFill>
              </a:rPr>
              <a:t>The Food Service Manager will verify the current EEC Attendant and/or Designee has a training verification on file:</a:t>
            </a:r>
          </a:p>
          <a:p>
            <a:pPr marL="804672" lvl="3" indent="-347472">
              <a:spcBef>
                <a:spcPts val="0"/>
              </a:spcBef>
              <a:defRPr/>
            </a:pPr>
            <a:r>
              <a:rPr lang="en-US" sz="2800" dirty="0">
                <a:solidFill>
                  <a:srgbClr val="000000"/>
                </a:solidFill>
              </a:rPr>
              <a:t>Communicate with the EEC administrative assistant</a:t>
            </a:r>
          </a:p>
          <a:p>
            <a:pPr marL="804672" lvl="3" indent="-347472">
              <a:spcBef>
                <a:spcPts val="0"/>
              </a:spcBef>
              <a:defRPr/>
            </a:pPr>
            <a:r>
              <a:rPr lang="en-US" sz="2800" dirty="0">
                <a:solidFill>
                  <a:srgbClr val="000000"/>
                </a:solidFill>
              </a:rPr>
              <a:t>Follow up with appropriate training measures as needed</a:t>
            </a:r>
          </a:p>
        </p:txBody>
      </p:sp>
      <p:pic>
        <p:nvPicPr>
          <p:cNvPr id="6" name="Picture 5">
            <a:extLst>
              <a:ext uri="{FF2B5EF4-FFF2-40B4-BE49-F238E27FC236}">
                <a16:creationId xmlns:a16="http://schemas.microsoft.com/office/drawing/2014/main" id="{CB129A40-B571-60DC-E2E2-109D3FE74DD1}"/>
              </a:ext>
            </a:extLst>
          </p:cNvPr>
          <p:cNvPicPr>
            <a:picLocks noChangeAspect="1"/>
          </p:cNvPicPr>
          <p:nvPr/>
        </p:nvPicPr>
        <p:blipFill>
          <a:blip r:embed="rId2"/>
          <a:stretch>
            <a:fillRect/>
          </a:stretch>
        </p:blipFill>
        <p:spPr>
          <a:xfrm>
            <a:off x="7166956" y="1690688"/>
            <a:ext cx="3790794" cy="4886570"/>
          </a:xfrm>
          <a:prstGeom prst="rect">
            <a:avLst/>
          </a:prstGeom>
          <a:ln>
            <a:solidFill>
              <a:schemeClr val="tx1"/>
            </a:solidFill>
          </a:ln>
        </p:spPr>
      </p:pic>
    </p:spTree>
    <p:extLst>
      <p:ext uri="{BB962C8B-B14F-4D97-AF65-F5344CB8AC3E}">
        <p14:creationId xmlns:p14="http://schemas.microsoft.com/office/powerpoint/2010/main" val="3844557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89D6-27C8-0F0D-08C2-29F1674D924E}"/>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After Breakfast Meal Service</a:t>
            </a:r>
          </a:p>
        </p:txBody>
      </p:sp>
      <p:sp>
        <p:nvSpPr>
          <p:cNvPr id="3" name="Content Placeholder 2">
            <a:extLst>
              <a:ext uri="{FF2B5EF4-FFF2-40B4-BE49-F238E27FC236}">
                <a16:creationId xmlns:a16="http://schemas.microsoft.com/office/drawing/2014/main" id="{5019C6A4-0333-254B-BA68-F38802DB495C}"/>
              </a:ext>
            </a:extLst>
          </p:cNvPr>
          <p:cNvSpPr>
            <a:spLocks noGrp="1"/>
          </p:cNvSpPr>
          <p:nvPr>
            <p:ph idx="1"/>
          </p:nvPr>
        </p:nvSpPr>
        <p:spPr>
          <a:xfrm>
            <a:off x="838200" y="1825624"/>
            <a:ext cx="10515600" cy="5118639"/>
          </a:xfrm>
        </p:spPr>
        <p:txBody>
          <a:bodyPr>
            <a:normAutofit/>
          </a:bodyPr>
          <a:lstStyle/>
          <a:p>
            <a:pPr marL="0" indent="0">
              <a:lnSpc>
                <a:spcPct val="100000"/>
              </a:lnSpc>
              <a:spcAft>
                <a:spcPts val="1000"/>
              </a:spcAft>
              <a:buNone/>
            </a:pPr>
            <a:r>
              <a:rPr lang="en-US" dirty="0"/>
              <a:t>At the conclusion of the meal service, the Food Service Worker will count all remaining leftovers.</a:t>
            </a:r>
          </a:p>
          <a:p>
            <a:pPr marL="804672" lvl="1" indent="-347472">
              <a:spcBef>
                <a:spcPts val="0"/>
              </a:spcBef>
            </a:pPr>
            <a:r>
              <a:rPr lang="en-US" sz="2800" dirty="0"/>
              <a:t>Return leftovers to the main site</a:t>
            </a:r>
          </a:p>
          <a:p>
            <a:pPr marL="804672" lvl="1" indent="-347472">
              <a:spcBef>
                <a:spcPts val="0"/>
              </a:spcBef>
            </a:pPr>
            <a:r>
              <a:rPr lang="en-US" sz="2800" dirty="0"/>
              <a:t>Count and document the amount of leftovers on the appropriate form</a:t>
            </a:r>
          </a:p>
          <a:p>
            <a:pPr marL="0" indent="0">
              <a:buNone/>
            </a:pPr>
            <a:endParaRPr lang="en-US" sz="500" dirty="0"/>
          </a:p>
          <a:p>
            <a:pPr marL="0" indent="0">
              <a:lnSpc>
                <a:spcPct val="100000"/>
              </a:lnSpc>
              <a:buNone/>
            </a:pPr>
            <a:r>
              <a:rPr lang="en-US" dirty="0"/>
              <a:t>The temperatures will be taken at the end of service and recorded on the Food Temperature Log.</a:t>
            </a:r>
          </a:p>
          <a:p>
            <a:pPr marL="0" indent="0">
              <a:lnSpc>
                <a:spcPct val="100000"/>
              </a:lnSpc>
              <a:buNone/>
            </a:pPr>
            <a:endParaRPr lang="en-US" sz="500" dirty="0"/>
          </a:p>
          <a:p>
            <a:pPr marL="804672" lvl="1" indent="-347472">
              <a:spcBef>
                <a:spcPts val="0"/>
              </a:spcBef>
            </a:pPr>
            <a:r>
              <a:rPr lang="en-US" sz="2800" dirty="0"/>
              <a:t>Properly dispose of any perishable leftover menu items</a:t>
            </a:r>
          </a:p>
          <a:p>
            <a:endParaRPr lang="en-US" dirty="0"/>
          </a:p>
        </p:txBody>
      </p:sp>
    </p:spTree>
    <p:extLst>
      <p:ext uri="{BB962C8B-B14F-4D97-AF65-F5344CB8AC3E}">
        <p14:creationId xmlns:p14="http://schemas.microsoft.com/office/powerpoint/2010/main" val="1394122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6058A4-2BFF-D4A9-EE4A-508366459FE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D618275-75BB-C361-3A4F-9392D91C8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925C89FE-7154-3340-BF31-EA123F2CA414}"/>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08F92854-25B9-7AE1-C90E-E08F67C4C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ABF047-BC69-0F19-B0C1-C01EEACABB61}"/>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Lunch Service</a:t>
            </a:r>
          </a:p>
        </p:txBody>
      </p:sp>
    </p:spTree>
    <p:extLst>
      <p:ext uri="{BB962C8B-B14F-4D97-AF65-F5344CB8AC3E}">
        <p14:creationId xmlns:p14="http://schemas.microsoft.com/office/powerpoint/2010/main" val="2719604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BC7BFCF-D0D7-C585-7F94-38A0F6456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61B1C-D95F-0357-BACF-17281BE1D683}"/>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Service Time for Lunch</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FF1BDD89-E637-4F99-48E8-53A2AB963D15}"/>
              </a:ext>
            </a:extLst>
          </p:cNvPr>
          <p:cNvSpPr>
            <a:spLocks noGrp="1"/>
          </p:cNvSpPr>
          <p:nvPr>
            <p:ph idx="1"/>
          </p:nvPr>
        </p:nvSpPr>
        <p:spPr>
          <a:xfrm>
            <a:off x="838200" y="1825625"/>
            <a:ext cx="11172824" cy="4351338"/>
          </a:xfrm>
        </p:spPr>
        <p:txBody>
          <a:bodyPr/>
          <a:lstStyle/>
          <a:p>
            <a:pPr marL="0" indent="0">
              <a:buNone/>
            </a:pPr>
            <a:r>
              <a:rPr lang="en-US" altLang="en-US" sz="2800" dirty="0"/>
              <a:t>The meal service times have been approved by the California Department of Education (CDE) and therefore must be strictly enforced. </a:t>
            </a:r>
            <a:endParaRPr lang="en-US" altLang="en-US" dirty="0"/>
          </a:p>
        </p:txBody>
      </p:sp>
      <p:sp>
        <p:nvSpPr>
          <p:cNvPr id="4" name="Rectangle 3">
            <a:extLst>
              <a:ext uri="{FF2B5EF4-FFF2-40B4-BE49-F238E27FC236}">
                <a16:creationId xmlns:a16="http://schemas.microsoft.com/office/drawing/2014/main" id="{218834B3-9EF3-B034-25D1-B8B707AE4E53}"/>
              </a:ext>
            </a:extLst>
          </p:cNvPr>
          <p:cNvSpPr/>
          <p:nvPr/>
        </p:nvSpPr>
        <p:spPr>
          <a:xfrm>
            <a:off x="1164084" y="3819518"/>
            <a:ext cx="4019197" cy="1092607"/>
          </a:xfrm>
          <a:prstGeom prst="rect">
            <a:avLst/>
          </a:prstGeom>
        </p:spPr>
        <p:txBody>
          <a:bodyPr wrap="square">
            <a:spAutoFit/>
          </a:bodyPr>
          <a:lstStyle/>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3200" b="1" i="0" u="none" strike="noStrike" kern="1200" cap="none" spc="0" normalizeH="0" baseline="0" noProof="0" dirty="0">
                <a:ln>
                  <a:noFill/>
                </a:ln>
                <a:solidFill>
                  <a:prstClr val="black"/>
                </a:solidFill>
                <a:effectLst/>
                <a:uLnTx/>
                <a:uFillTx/>
                <a:latin typeface="Calibri"/>
                <a:ea typeface="+mn-ea"/>
                <a:cs typeface="+mn-cs"/>
              </a:rPr>
              <a:t>Lunch Service</a:t>
            </a:r>
          </a:p>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lang="en-US" altLang="en-US" sz="2800" b="1" dirty="0">
                <a:solidFill>
                  <a:prstClr val="black"/>
                </a:solidFill>
                <a:latin typeface="Calibri"/>
              </a:rPr>
              <a:t>11</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:30 </a:t>
            </a:r>
            <a:r>
              <a:rPr lang="en-US" altLang="en-US" sz="2800" b="1" dirty="0">
                <a:solidFill>
                  <a:prstClr val="black"/>
                </a:solidFill>
                <a:latin typeface="Calibri"/>
              </a:rPr>
              <a:t>a</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.m. – 12:00 p.m.</a:t>
            </a:r>
            <a:endParaRPr kumimoji="0" lang="en-US" altLang="en-US" sz="4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32A498C5-8BC4-3A4E-89BA-BF88C70E08D3}"/>
              </a:ext>
            </a:extLst>
          </p:cNvPr>
          <p:cNvGrpSpPr/>
          <p:nvPr/>
        </p:nvGrpSpPr>
        <p:grpSpPr>
          <a:xfrm>
            <a:off x="6263300" y="3186231"/>
            <a:ext cx="3071199" cy="2990732"/>
            <a:chOff x="4758350" y="2834046"/>
            <a:chExt cx="3071199" cy="2990732"/>
          </a:xfrm>
        </p:grpSpPr>
        <p:pic>
          <p:nvPicPr>
            <p:cNvPr id="6" name="Picture 2" descr="Image result for clock vector">
              <a:extLst>
                <a:ext uri="{FF2B5EF4-FFF2-40B4-BE49-F238E27FC236}">
                  <a16:creationId xmlns:a16="http://schemas.microsoft.com/office/drawing/2014/main" id="{65A3D896-742C-F3F7-A1AF-5E928D3C300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4758350" y="2834046"/>
              <a:ext cx="3071199" cy="29907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598A1D6-47E6-0D3C-29C7-E502178F24CA}"/>
                </a:ext>
              </a:extLst>
            </p:cNvPr>
            <p:cNvCxnSpPr>
              <a:cxnSpLocks/>
            </p:cNvCxnSpPr>
            <p:nvPr/>
          </p:nvCxnSpPr>
          <p:spPr>
            <a:xfrm flipH="1" flipV="1">
              <a:off x="6172200" y="3876915"/>
              <a:ext cx="121749" cy="4524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F13F0F5-5AA6-27F8-3BAA-94286875798B}"/>
                </a:ext>
              </a:extLst>
            </p:cNvPr>
            <p:cNvCxnSpPr>
              <a:cxnSpLocks/>
            </p:cNvCxnSpPr>
            <p:nvPr/>
          </p:nvCxnSpPr>
          <p:spPr>
            <a:xfrm>
              <a:off x="6293949" y="4329412"/>
              <a:ext cx="0" cy="7463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56184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BC7BFCF-D0D7-C585-7F94-38A0F6456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61B1C-D95F-0357-BACF-17281BE1D683}"/>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Pattern for Lunch</a:t>
            </a:r>
            <a:endParaRPr lang="en-US" sz="5400" dirty="0">
              <a:solidFill>
                <a:srgbClr val="27C2B2"/>
              </a:solidFill>
              <a:latin typeface="Bernard MT Condensed" panose="02050806060905020404" pitchFamily="18" charset="0"/>
            </a:endParaRPr>
          </a:p>
        </p:txBody>
      </p:sp>
      <p:pic>
        <p:nvPicPr>
          <p:cNvPr id="11" name="Picture 10">
            <a:extLst>
              <a:ext uri="{FF2B5EF4-FFF2-40B4-BE49-F238E27FC236}">
                <a16:creationId xmlns:a16="http://schemas.microsoft.com/office/drawing/2014/main" id="{5163DC35-1B53-1E58-8621-A115A6C8C556}"/>
              </a:ext>
            </a:extLst>
          </p:cNvPr>
          <p:cNvPicPr>
            <a:picLocks noChangeAspect="1"/>
          </p:cNvPicPr>
          <p:nvPr/>
        </p:nvPicPr>
        <p:blipFill>
          <a:blip r:embed="rId2"/>
          <a:stretch>
            <a:fillRect/>
          </a:stretch>
        </p:blipFill>
        <p:spPr>
          <a:xfrm>
            <a:off x="756510" y="1552864"/>
            <a:ext cx="10654579" cy="3077737"/>
          </a:xfrm>
          <a:prstGeom prst="rect">
            <a:avLst/>
          </a:prstGeom>
          <a:ln>
            <a:solidFill>
              <a:schemeClr val="tx1"/>
            </a:solidFill>
          </a:ln>
        </p:spPr>
      </p:pic>
      <p:pic>
        <p:nvPicPr>
          <p:cNvPr id="3" name="Picture 2">
            <a:extLst>
              <a:ext uri="{FF2B5EF4-FFF2-40B4-BE49-F238E27FC236}">
                <a16:creationId xmlns:a16="http://schemas.microsoft.com/office/drawing/2014/main" id="{DA5DF565-E83D-9E12-7600-360D702A3F1C}"/>
              </a:ext>
            </a:extLst>
          </p:cNvPr>
          <p:cNvPicPr>
            <a:picLocks noChangeAspect="1"/>
          </p:cNvPicPr>
          <p:nvPr/>
        </p:nvPicPr>
        <p:blipFill>
          <a:blip r:embed="rId3"/>
          <a:stretch>
            <a:fillRect/>
          </a:stretch>
        </p:blipFill>
        <p:spPr>
          <a:xfrm>
            <a:off x="756511" y="4787660"/>
            <a:ext cx="10654579" cy="1705215"/>
          </a:xfrm>
          <a:prstGeom prst="rect">
            <a:avLst/>
          </a:prstGeom>
          <a:ln>
            <a:solidFill>
              <a:schemeClr val="tx1"/>
            </a:solidFill>
          </a:ln>
        </p:spPr>
      </p:pic>
    </p:spTree>
    <p:extLst>
      <p:ext uri="{BB962C8B-B14F-4D97-AF65-F5344CB8AC3E}">
        <p14:creationId xmlns:p14="http://schemas.microsoft.com/office/powerpoint/2010/main" val="2732062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E8B-8F70-36EE-5812-15A024E5877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Service for Lunch</a:t>
            </a:r>
          </a:p>
        </p:txBody>
      </p:sp>
      <p:sp>
        <p:nvSpPr>
          <p:cNvPr id="8" name="Arrow: Right 7">
            <a:extLst>
              <a:ext uri="{FF2B5EF4-FFF2-40B4-BE49-F238E27FC236}">
                <a16:creationId xmlns:a16="http://schemas.microsoft.com/office/drawing/2014/main" id="{0603803E-DADB-8FC7-0392-BB58D6EB2771}"/>
              </a:ext>
            </a:extLst>
          </p:cNvPr>
          <p:cNvSpPr/>
          <p:nvPr/>
        </p:nvSpPr>
        <p:spPr>
          <a:xfrm>
            <a:off x="736601" y="716490"/>
            <a:ext cx="10924222" cy="5966883"/>
          </a:xfrm>
          <a:prstGeom prst="rightArrow">
            <a:avLst/>
          </a:prstGeom>
          <a:solidFill>
            <a:srgbClr val="FE3C47"/>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FD3707-877D-33A3-1D0F-139C69556548}"/>
              </a:ext>
            </a:extLst>
          </p:cNvPr>
          <p:cNvSpPr/>
          <p:nvPr/>
        </p:nvSpPr>
        <p:spPr>
          <a:xfrm>
            <a:off x="4479270"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During Service</a:t>
            </a:r>
          </a:p>
          <a:p>
            <a:pPr marL="0" lvl="0" indent="0" algn="ctr" defTabSz="1066800">
              <a:lnSpc>
                <a:spcPct val="90000"/>
              </a:lnSpc>
              <a:spcBef>
                <a:spcPct val="0"/>
              </a:spcBef>
              <a:spcAft>
                <a:spcPct val="35000"/>
              </a:spcAft>
              <a:buNone/>
            </a:pPr>
            <a:r>
              <a:rPr lang="en-US" sz="2400" kern="1200" dirty="0"/>
              <a:t>FS Staff will serve all menu items per student seated for each classroom</a:t>
            </a:r>
          </a:p>
        </p:txBody>
      </p:sp>
      <p:sp>
        <p:nvSpPr>
          <p:cNvPr id="11" name="Freeform: Shape 10">
            <a:extLst>
              <a:ext uri="{FF2B5EF4-FFF2-40B4-BE49-F238E27FC236}">
                <a16:creationId xmlns:a16="http://schemas.microsoft.com/office/drawing/2014/main" id="{0F63CB31-F918-C103-5032-C90616CD3066}"/>
              </a:ext>
            </a:extLst>
          </p:cNvPr>
          <p:cNvSpPr/>
          <p:nvPr/>
        </p:nvSpPr>
        <p:spPr>
          <a:xfrm>
            <a:off x="7874599"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Post-Service</a:t>
            </a:r>
          </a:p>
          <a:p>
            <a:pPr marL="0" lvl="0" indent="0" algn="ctr" defTabSz="1066800">
              <a:lnSpc>
                <a:spcPct val="90000"/>
              </a:lnSpc>
              <a:spcBef>
                <a:spcPct val="0"/>
              </a:spcBef>
              <a:spcAft>
                <a:spcPct val="35000"/>
              </a:spcAft>
              <a:buNone/>
            </a:pPr>
            <a:r>
              <a:rPr lang="en-US" sz="2400" kern="1200" dirty="0"/>
              <a:t>EEC Staff wipes down tables and throw away all trash</a:t>
            </a:r>
          </a:p>
          <a:p>
            <a:pPr marL="0" lvl="0" indent="0" algn="ctr" defTabSz="1066800">
              <a:lnSpc>
                <a:spcPct val="90000"/>
              </a:lnSpc>
              <a:spcBef>
                <a:spcPct val="0"/>
              </a:spcBef>
              <a:spcAft>
                <a:spcPct val="35000"/>
              </a:spcAft>
              <a:buNone/>
            </a:pPr>
            <a:endParaRPr lang="en-US" sz="2400" kern="1200" dirty="0"/>
          </a:p>
        </p:txBody>
      </p:sp>
      <p:sp>
        <p:nvSpPr>
          <p:cNvPr id="3" name="Freeform: Shape 2">
            <a:extLst>
              <a:ext uri="{FF2B5EF4-FFF2-40B4-BE49-F238E27FC236}">
                <a16:creationId xmlns:a16="http://schemas.microsoft.com/office/drawing/2014/main" id="{6693EC7C-307D-61A1-5700-714FD3F14B58}"/>
              </a:ext>
            </a:extLst>
          </p:cNvPr>
          <p:cNvSpPr/>
          <p:nvPr/>
        </p:nvSpPr>
        <p:spPr>
          <a:xfrm>
            <a:off x="1083941"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Pre-Service</a:t>
            </a:r>
          </a:p>
          <a:p>
            <a:pPr marL="0" lvl="0" indent="0" algn="ctr" defTabSz="1066800">
              <a:lnSpc>
                <a:spcPct val="90000"/>
              </a:lnSpc>
              <a:spcBef>
                <a:spcPct val="0"/>
              </a:spcBef>
              <a:spcAft>
                <a:spcPct val="35000"/>
              </a:spcAft>
              <a:buNone/>
            </a:pPr>
            <a:r>
              <a:rPr lang="en-US" sz="2400" kern="1200" dirty="0"/>
              <a:t>EEC Attendant places napkins, utensils, and condiments on table </a:t>
            </a:r>
          </a:p>
        </p:txBody>
      </p:sp>
    </p:spTree>
    <p:extLst>
      <p:ext uri="{BB962C8B-B14F-4D97-AF65-F5344CB8AC3E}">
        <p14:creationId xmlns:p14="http://schemas.microsoft.com/office/powerpoint/2010/main" val="1042373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0029-7B26-FC09-1538-D5E788C2F7B1}"/>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rPr>
              <a:t>Lunch Service Procedures </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C185E58D-AE6A-2AEE-2A20-92D29888F2B8}"/>
              </a:ext>
            </a:extLst>
          </p:cNvPr>
          <p:cNvSpPr>
            <a:spLocks noGrp="1"/>
          </p:cNvSpPr>
          <p:nvPr>
            <p:ph idx="1"/>
          </p:nvPr>
        </p:nvSpPr>
        <p:spPr/>
        <p:txBody>
          <a:bodyPr>
            <a:normAutofit/>
          </a:bodyPr>
          <a:lstStyle/>
          <a:p>
            <a:pPr marL="0" marR="0" lvl="0" indent="0" algn="l" defTabSz="457200" rtl="0" eaLnBrk="1" fontAlgn="auto" latinLnBrk="0" hangingPunct="1">
              <a:lnSpc>
                <a:spcPct val="100000"/>
              </a:lnSpc>
              <a:spcBef>
                <a:spcPts val="0"/>
              </a:spcBef>
              <a:spcAft>
                <a:spcPts val="1000"/>
              </a:spcAft>
              <a:buClrTx/>
              <a:buSzTx/>
              <a:buFont typeface="Arial"/>
              <a:buNone/>
              <a:tabLst/>
              <a:defRPr/>
            </a:pPr>
            <a:r>
              <a:rPr kumimoji="0" lang="en-US" b="0" i="0" u="none" strike="noStrike" kern="1200" cap="none" spc="0" normalizeH="0" baseline="0" noProof="0" dirty="0">
                <a:ln>
                  <a:noFill/>
                </a:ln>
                <a:solidFill>
                  <a:sysClr val="windowText" lastClr="000000"/>
                </a:solidFill>
                <a:effectLst/>
                <a:uLnTx/>
                <a:uFillTx/>
                <a:ea typeface="+mn-ea"/>
                <a:cs typeface="+mn-cs"/>
              </a:rPr>
              <a:t>A Food Service Worker will serve the food and remain at EEC for the entire serving period.</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Menu items served to only children seated</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Provide correct portion of menu items</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Meal counts taken at each table as it is served</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Verify attendance</a:t>
            </a:r>
          </a:p>
          <a:p>
            <a:pPr marL="804672" lvl="1" indent="-301752" defTabSz="457200">
              <a:spcBef>
                <a:spcPts val="0"/>
              </a:spcBef>
              <a:defRPr/>
            </a:pPr>
            <a:r>
              <a:rPr kumimoji="0" lang="en-US" sz="2800" b="0" i="0" u="none" strike="noStrike" kern="1200" cap="none" spc="0" normalizeH="0" baseline="0" noProof="0" dirty="0">
                <a:ln>
                  <a:noFill/>
                </a:ln>
                <a:solidFill>
                  <a:sysClr val="windowText" lastClr="000000"/>
                </a:solidFill>
                <a:effectLst/>
                <a:uLnTx/>
                <a:uFillTx/>
                <a:ea typeface="+mn-ea"/>
                <a:cs typeface="+mn-cs"/>
              </a:rPr>
              <a:t>Record the temperatures on the Food Temperature Log</a:t>
            </a:r>
            <a:endParaRPr lang="en-US" sz="2800" dirty="0"/>
          </a:p>
        </p:txBody>
      </p:sp>
    </p:spTree>
    <p:extLst>
      <p:ext uri="{BB962C8B-B14F-4D97-AF65-F5344CB8AC3E}">
        <p14:creationId xmlns:p14="http://schemas.microsoft.com/office/powerpoint/2010/main" val="407053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A0E76-2D07-D417-4677-3DC9B2E1E76D}"/>
              </a:ext>
            </a:extLst>
          </p:cNvPr>
          <p:cNvSpPr>
            <a:spLocks noGrp="1"/>
          </p:cNvSpPr>
          <p:nvPr>
            <p:ph idx="1"/>
          </p:nvPr>
        </p:nvSpPr>
        <p:spPr/>
        <p:txBody>
          <a:bodyPr/>
          <a:lstStyle/>
          <a:p>
            <a:endParaRPr lang="en-US"/>
          </a:p>
        </p:txBody>
      </p:sp>
      <p:grpSp>
        <p:nvGrpSpPr>
          <p:cNvPr id="2" name="Group 1">
            <a:extLst>
              <a:ext uri="{FF2B5EF4-FFF2-40B4-BE49-F238E27FC236}">
                <a16:creationId xmlns:a16="http://schemas.microsoft.com/office/drawing/2014/main" id="{89C99649-0537-20E8-18D3-416E8E7C94B6}"/>
              </a:ext>
            </a:extLst>
          </p:cNvPr>
          <p:cNvGrpSpPr/>
          <p:nvPr/>
        </p:nvGrpSpPr>
        <p:grpSpPr>
          <a:xfrm>
            <a:off x="2831965" y="619752"/>
            <a:ext cx="7844464" cy="4812166"/>
            <a:chOff x="1295400" y="1731022"/>
            <a:chExt cx="7844464" cy="4812166"/>
          </a:xfrm>
        </p:grpSpPr>
        <p:pic>
          <p:nvPicPr>
            <p:cNvPr id="4" name="Picture 3">
              <a:extLst>
                <a:ext uri="{FF2B5EF4-FFF2-40B4-BE49-F238E27FC236}">
                  <a16:creationId xmlns:a16="http://schemas.microsoft.com/office/drawing/2014/main" id="{8B4B85D0-5321-3317-016F-069ED6AE9F43}"/>
                </a:ext>
              </a:extLst>
            </p:cNvPr>
            <p:cNvPicPr>
              <a:picLocks noChangeAspect="1"/>
            </p:cNvPicPr>
            <p:nvPr/>
          </p:nvPicPr>
          <p:blipFill>
            <a:blip r:embed="rId2"/>
            <a:stretch>
              <a:fillRect/>
            </a:stretch>
          </p:blipFill>
          <p:spPr>
            <a:xfrm>
              <a:off x="1295400" y="1793263"/>
              <a:ext cx="7191375" cy="4749925"/>
            </a:xfrm>
            <a:prstGeom prst="rect">
              <a:avLst/>
            </a:prstGeom>
            <a:ln>
              <a:solidFill>
                <a:schemeClr val="tx1"/>
              </a:solidFill>
            </a:ln>
          </p:spPr>
        </p:pic>
        <p:grpSp>
          <p:nvGrpSpPr>
            <p:cNvPr id="6" name="Group 5">
              <a:extLst>
                <a:ext uri="{FF2B5EF4-FFF2-40B4-BE49-F238E27FC236}">
                  <a16:creationId xmlns:a16="http://schemas.microsoft.com/office/drawing/2014/main" id="{158ACC8B-7B96-2373-B696-0E16CD802C14}"/>
                </a:ext>
              </a:extLst>
            </p:cNvPr>
            <p:cNvGrpSpPr/>
            <p:nvPr/>
          </p:nvGrpSpPr>
          <p:grpSpPr>
            <a:xfrm>
              <a:off x="1751540" y="2542462"/>
              <a:ext cx="5392718" cy="356497"/>
              <a:chOff x="937260" y="3172598"/>
              <a:chExt cx="4050545" cy="295276"/>
            </a:xfrm>
          </p:grpSpPr>
          <p:sp>
            <p:nvSpPr>
              <p:cNvPr id="7" name="TextBox 6">
                <a:extLst>
                  <a:ext uri="{FF2B5EF4-FFF2-40B4-BE49-F238E27FC236}">
                    <a16:creationId xmlns:a16="http://schemas.microsoft.com/office/drawing/2014/main" id="{08C95F0B-5136-B698-726B-1F59DC82F944}"/>
                  </a:ext>
                </a:extLst>
              </p:cNvPr>
              <p:cNvSpPr txBox="1"/>
              <p:nvPr/>
            </p:nvSpPr>
            <p:spPr>
              <a:xfrm>
                <a:off x="937260" y="3190875"/>
                <a:ext cx="1590675" cy="276999"/>
              </a:xfrm>
              <a:prstGeom prst="rect">
                <a:avLst/>
              </a:prstGeom>
              <a:noFill/>
            </p:spPr>
            <p:txBody>
              <a:bodyPr wrap="square" rtlCol="0">
                <a:spAutoFit/>
              </a:bodyPr>
              <a:lstStyle/>
              <a:p>
                <a:r>
                  <a:rPr lang="en-US" sz="1200" dirty="0">
                    <a:solidFill>
                      <a:srgbClr val="386193"/>
                    </a:solidFill>
                  </a:rPr>
                  <a:t>Bean Burrito</a:t>
                </a:r>
              </a:p>
            </p:txBody>
          </p:sp>
          <p:sp>
            <p:nvSpPr>
              <p:cNvPr id="8" name="TextBox 7">
                <a:extLst>
                  <a:ext uri="{FF2B5EF4-FFF2-40B4-BE49-F238E27FC236}">
                    <a16:creationId xmlns:a16="http://schemas.microsoft.com/office/drawing/2014/main" id="{EAC635D8-AC7B-5D70-5BEE-84B649BABD29}"/>
                  </a:ext>
                </a:extLst>
              </p:cNvPr>
              <p:cNvSpPr txBox="1"/>
              <p:nvPr/>
            </p:nvSpPr>
            <p:spPr>
              <a:xfrm>
                <a:off x="2731771" y="3175634"/>
                <a:ext cx="704849" cy="277000"/>
              </a:xfrm>
              <a:prstGeom prst="rect">
                <a:avLst/>
              </a:prstGeom>
              <a:noFill/>
            </p:spPr>
            <p:txBody>
              <a:bodyPr wrap="square" rtlCol="0">
                <a:spAutoFit/>
              </a:bodyPr>
              <a:lstStyle/>
              <a:p>
                <a:r>
                  <a:rPr lang="en-US" sz="1200">
                    <a:solidFill>
                      <a:srgbClr val="386193"/>
                    </a:solidFill>
                  </a:rPr>
                  <a:t>1- each</a:t>
                </a:r>
              </a:p>
            </p:txBody>
          </p:sp>
          <p:sp>
            <p:nvSpPr>
              <p:cNvPr id="9" name="TextBox 8">
                <a:extLst>
                  <a:ext uri="{FF2B5EF4-FFF2-40B4-BE49-F238E27FC236}">
                    <a16:creationId xmlns:a16="http://schemas.microsoft.com/office/drawing/2014/main" id="{2A3EACA8-F57A-A6B0-52CE-8007A855DF68}"/>
                  </a:ext>
                </a:extLst>
              </p:cNvPr>
              <p:cNvSpPr txBox="1"/>
              <p:nvPr/>
            </p:nvSpPr>
            <p:spPr>
              <a:xfrm>
                <a:off x="3671947" y="3183255"/>
                <a:ext cx="496649" cy="276999"/>
              </a:xfrm>
              <a:prstGeom prst="rect">
                <a:avLst/>
              </a:prstGeom>
              <a:noFill/>
            </p:spPr>
            <p:txBody>
              <a:bodyPr wrap="square" rtlCol="0">
                <a:spAutoFit/>
              </a:bodyPr>
              <a:lstStyle/>
              <a:p>
                <a:r>
                  <a:rPr lang="en-US" sz="1200">
                    <a:solidFill>
                      <a:srgbClr val="386193"/>
                    </a:solidFill>
                  </a:rPr>
                  <a:t> 62</a:t>
                </a:r>
              </a:p>
            </p:txBody>
          </p:sp>
          <p:sp>
            <p:nvSpPr>
              <p:cNvPr id="10" name="TextBox 9">
                <a:extLst>
                  <a:ext uri="{FF2B5EF4-FFF2-40B4-BE49-F238E27FC236}">
                    <a16:creationId xmlns:a16="http://schemas.microsoft.com/office/drawing/2014/main" id="{26103A0C-392D-012F-8752-C13A262069BC}"/>
                  </a:ext>
                </a:extLst>
              </p:cNvPr>
              <p:cNvSpPr txBox="1"/>
              <p:nvPr/>
            </p:nvSpPr>
            <p:spPr>
              <a:xfrm>
                <a:off x="4491156" y="3172598"/>
                <a:ext cx="496649" cy="276999"/>
              </a:xfrm>
              <a:prstGeom prst="rect">
                <a:avLst/>
              </a:prstGeom>
              <a:noFill/>
            </p:spPr>
            <p:txBody>
              <a:bodyPr wrap="square" rtlCol="0">
                <a:spAutoFit/>
              </a:bodyPr>
              <a:lstStyle/>
              <a:p>
                <a:r>
                  <a:rPr lang="en-US" sz="1200">
                    <a:solidFill>
                      <a:srgbClr val="386193"/>
                    </a:solidFill>
                  </a:rPr>
                  <a:t> 62</a:t>
                </a:r>
              </a:p>
            </p:txBody>
          </p:sp>
        </p:grpSp>
        <p:grpSp>
          <p:nvGrpSpPr>
            <p:cNvPr id="11" name="Group 10">
              <a:extLst>
                <a:ext uri="{FF2B5EF4-FFF2-40B4-BE49-F238E27FC236}">
                  <a16:creationId xmlns:a16="http://schemas.microsoft.com/office/drawing/2014/main" id="{ED3BEFA8-802B-C6F4-35B8-7B28F5347490}"/>
                </a:ext>
              </a:extLst>
            </p:cNvPr>
            <p:cNvGrpSpPr/>
            <p:nvPr/>
          </p:nvGrpSpPr>
          <p:grpSpPr>
            <a:xfrm>
              <a:off x="1749336" y="2703193"/>
              <a:ext cx="5447301" cy="337720"/>
              <a:chOff x="876300" y="3188151"/>
              <a:chExt cx="4091543" cy="279723"/>
            </a:xfrm>
          </p:grpSpPr>
          <p:sp>
            <p:nvSpPr>
              <p:cNvPr id="12" name="TextBox 11">
                <a:extLst>
                  <a:ext uri="{FF2B5EF4-FFF2-40B4-BE49-F238E27FC236}">
                    <a16:creationId xmlns:a16="http://schemas.microsoft.com/office/drawing/2014/main" id="{C4A15CF0-E007-3537-BF16-B98B9094F98D}"/>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Banana</a:t>
                </a:r>
              </a:p>
            </p:txBody>
          </p:sp>
          <p:sp>
            <p:nvSpPr>
              <p:cNvPr id="13" name="TextBox 12">
                <a:extLst>
                  <a:ext uri="{FF2B5EF4-FFF2-40B4-BE49-F238E27FC236}">
                    <a16:creationId xmlns:a16="http://schemas.microsoft.com/office/drawing/2014/main" id="{1DFA022E-D34B-6B42-7956-26C6455355FD}"/>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14" name="TextBox 13">
                <a:extLst>
                  <a:ext uri="{FF2B5EF4-FFF2-40B4-BE49-F238E27FC236}">
                    <a16:creationId xmlns:a16="http://schemas.microsoft.com/office/drawing/2014/main" id="{FCECD573-EF86-0116-C1D5-8D2D7EA89834}"/>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62</a:t>
                </a:r>
              </a:p>
            </p:txBody>
          </p:sp>
          <p:sp>
            <p:nvSpPr>
              <p:cNvPr id="15" name="TextBox 14">
                <a:extLst>
                  <a:ext uri="{FF2B5EF4-FFF2-40B4-BE49-F238E27FC236}">
                    <a16:creationId xmlns:a16="http://schemas.microsoft.com/office/drawing/2014/main" id="{1B51F442-D8C5-352B-B7A3-D0C11F2CFCA5}"/>
                  </a:ext>
                </a:extLst>
              </p:cNvPr>
              <p:cNvSpPr txBox="1"/>
              <p:nvPr/>
            </p:nvSpPr>
            <p:spPr>
              <a:xfrm>
                <a:off x="4471194" y="3188151"/>
                <a:ext cx="496649" cy="276999"/>
              </a:xfrm>
              <a:prstGeom prst="rect">
                <a:avLst/>
              </a:prstGeom>
              <a:noFill/>
            </p:spPr>
            <p:txBody>
              <a:bodyPr wrap="square" rtlCol="0">
                <a:spAutoFit/>
              </a:bodyPr>
              <a:lstStyle/>
              <a:p>
                <a:r>
                  <a:rPr lang="en-US" sz="1200">
                    <a:solidFill>
                      <a:srgbClr val="386193"/>
                    </a:solidFill>
                  </a:rPr>
                  <a:t>62</a:t>
                </a:r>
              </a:p>
            </p:txBody>
          </p:sp>
        </p:grpSp>
        <p:sp>
          <p:nvSpPr>
            <p:cNvPr id="16" name="TextBox 15">
              <a:extLst>
                <a:ext uri="{FF2B5EF4-FFF2-40B4-BE49-F238E27FC236}">
                  <a16:creationId xmlns:a16="http://schemas.microsoft.com/office/drawing/2014/main" id="{7AEE02AB-821D-2C51-0721-A1C5E494702C}"/>
                </a:ext>
              </a:extLst>
            </p:cNvPr>
            <p:cNvSpPr txBox="1"/>
            <p:nvPr/>
          </p:nvSpPr>
          <p:spPr>
            <a:xfrm>
              <a:off x="3299786" y="3314283"/>
              <a:ext cx="938405" cy="276999"/>
            </a:xfrm>
            <a:prstGeom prst="rect">
              <a:avLst/>
            </a:prstGeom>
            <a:noFill/>
          </p:spPr>
          <p:txBody>
            <a:bodyPr wrap="square" rtlCol="0">
              <a:spAutoFit/>
            </a:bodyPr>
            <a:lstStyle/>
            <a:p>
              <a:r>
                <a:rPr lang="en-US" sz="1200">
                  <a:solidFill>
                    <a:srgbClr val="386193"/>
                  </a:solidFill>
                </a:rPr>
                <a:t>1- each</a:t>
              </a:r>
            </a:p>
          </p:txBody>
        </p:sp>
        <p:sp>
          <p:nvSpPr>
            <p:cNvPr id="17" name="TextBox 16">
              <a:extLst>
                <a:ext uri="{FF2B5EF4-FFF2-40B4-BE49-F238E27FC236}">
                  <a16:creationId xmlns:a16="http://schemas.microsoft.com/office/drawing/2014/main" id="{73958D2D-41D6-51E0-6678-6D1467C52095}"/>
                </a:ext>
              </a:extLst>
            </p:cNvPr>
            <p:cNvSpPr txBox="1"/>
            <p:nvPr/>
          </p:nvSpPr>
          <p:spPr>
            <a:xfrm>
              <a:off x="4260461" y="3303774"/>
              <a:ext cx="661217" cy="276999"/>
            </a:xfrm>
            <a:prstGeom prst="rect">
              <a:avLst/>
            </a:prstGeom>
            <a:noFill/>
          </p:spPr>
          <p:txBody>
            <a:bodyPr wrap="square" rtlCol="0">
              <a:spAutoFit/>
            </a:bodyPr>
            <a:lstStyle/>
            <a:p>
              <a:r>
                <a:rPr lang="en-US" sz="1200">
                  <a:solidFill>
                    <a:srgbClr val="386193"/>
                  </a:solidFill>
                </a:rPr>
                <a:t>62</a:t>
              </a:r>
            </a:p>
          </p:txBody>
        </p:sp>
        <p:sp>
          <p:nvSpPr>
            <p:cNvPr id="18" name="TextBox 17">
              <a:extLst>
                <a:ext uri="{FF2B5EF4-FFF2-40B4-BE49-F238E27FC236}">
                  <a16:creationId xmlns:a16="http://schemas.microsoft.com/office/drawing/2014/main" id="{93272178-ECF9-B433-D693-7D0186102A31}"/>
                </a:ext>
              </a:extLst>
            </p:cNvPr>
            <p:cNvSpPr txBox="1"/>
            <p:nvPr/>
          </p:nvSpPr>
          <p:spPr>
            <a:xfrm>
              <a:off x="5066254" y="3296007"/>
              <a:ext cx="661217" cy="276999"/>
            </a:xfrm>
            <a:prstGeom prst="rect">
              <a:avLst/>
            </a:prstGeom>
            <a:noFill/>
          </p:spPr>
          <p:txBody>
            <a:bodyPr wrap="square" rtlCol="0">
              <a:spAutoFit/>
            </a:bodyPr>
            <a:lstStyle/>
            <a:p>
              <a:r>
                <a:rPr lang="en-US" sz="1200">
                  <a:solidFill>
                    <a:srgbClr val="386193"/>
                  </a:solidFill>
                </a:rPr>
                <a:t>62</a:t>
              </a:r>
            </a:p>
          </p:txBody>
        </p:sp>
        <p:sp>
          <p:nvSpPr>
            <p:cNvPr id="19" name="Rectangle 18">
              <a:extLst>
                <a:ext uri="{FF2B5EF4-FFF2-40B4-BE49-F238E27FC236}">
                  <a16:creationId xmlns:a16="http://schemas.microsoft.com/office/drawing/2014/main" id="{FC3D9AF4-A61D-2158-4BD6-EB5ACB189E73}"/>
                </a:ext>
              </a:extLst>
            </p:cNvPr>
            <p:cNvSpPr/>
            <p:nvPr/>
          </p:nvSpPr>
          <p:spPr>
            <a:xfrm>
              <a:off x="2636962" y="3957997"/>
              <a:ext cx="6502902" cy="317475"/>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CA1F23-0B97-263C-E241-4DB8DC1BC22A}"/>
                </a:ext>
              </a:extLst>
            </p:cNvPr>
            <p:cNvSpPr txBox="1"/>
            <p:nvPr/>
          </p:nvSpPr>
          <p:spPr>
            <a:xfrm>
              <a:off x="2630714" y="3968057"/>
              <a:ext cx="537010" cy="276999"/>
            </a:xfrm>
            <a:prstGeom prst="rect">
              <a:avLst/>
            </a:prstGeom>
            <a:noFill/>
          </p:spPr>
          <p:txBody>
            <a:bodyPr wrap="square" rtlCol="0">
              <a:spAutoFit/>
            </a:bodyPr>
            <a:lstStyle/>
            <a:p>
              <a:r>
                <a:rPr lang="en-US" sz="1200">
                  <a:solidFill>
                    <a:srgbClr val="386193"/>
                  </a:solidFill>
                </a:rPr>
                <a:t>8</a:t>
              </a:r>
            </a:p>
          </p:txBody>
        </p:sp>
        <p:sp>
          <p:nvSpPr>
            <p:cNvPr id="21" name="TextBox 20">
              <a:extLst>
                <a:ext uri="{FF2B5EF4-FFF2-40B4-BE49-F238E27FC236}">
                  <a16:creationId xmlns:a16="http://schemas.microsoft.com/office/drawing/2014/main" id="{C86BB353-193E-7EF2-C14C-5F532DE99406}"/>
                </a:ext>
              </a:extLst>
            </p:cNvPr>
            <p:cNvSpPr txBox="1"/>
            <p:nvPr/>
          </p:nvSpPr>
          <p:spPr>
            <a:xfrm>
              <a:off x="4079277" y="3968057"/>
              <a:ext cx="526087" cy="276999"/>
            </a:xfrm>
            <a:prstGeom prst="rect">
              <a:avLst/>
            </a:prstGeom>
            <a:noFill/>
          </p:spPr>
          <p:txBody>
            <a:bodyPr wrap="square" rtlCol="0">
              <a:spAutoFit/>
            </a:bodyPr>
            <a:lstStyle/>
            <a:p>
              <a:r>
                <a:rPr lang="en-US" sz="1200">
                  <a:solidFill>
                    <a:srgbClr val="386193"/>
                  </a:solidFill>
                </a:rPr>
                <a:t>8</a:t>
              </a:r>
            </a:p>
          </p:txBody>
        </p:sp>
        <p:sp>
          <p:nvSpPr>
            <p:cNvPr id="22" name="TextBox 21">
              <a:extLst>
                <a:ext uri="{FF2B5EF4-FFF2-40B4-BE49-F238E27FC236}">
                  <a16:creationId xmlns:a16="http://schemas.microsoft.com/office/drawing/2014/main" id="{EE4ECDB7-D81B-4B38-BBFF-C19F3E680203}"/>
                </a:ext>
              </a:extLst>
            </p:cNvPr>
            <p:cNvSpPr txBox="1"/>
            <p:nvPr/>
          </p:nvSpPr>
          <p:spPr>
            <a:xfrm>
              <a:off x="5304440" y="3968057"/>
              <a:ext cx="342391" cy="276999"/>
            </a:xfrm>
            <a:prstGeom prst="rect">
              <a:avLst/>
            </a:prstGeom>
            <a:noFill/>
          </p:spPr>
          <p:txBody>
            <a:bodyPr wrap="square" rtlCol="0">
              <a:spAutoFit/>
            </a:bodyPr>
            <a:lstStyle/>
            <a:p>
              <a:r>
                <a:rPr lang="en-US" sz="1200">
                  <a:solidFill>
                    <a:srgbClr val="386193"/>
                  </a:solidFill>
                </a:rPr>
                <a:t>5</a:t>
              </a:r>
            </a:p>
          </p:txBody>
        </p:sp>
        <p:sp>
          <p:nvSpPr>
            <p:cNvPr id="23" name="TextBox 22">
              <a:extLst>
                <a:ext uri="{FF2B5EF4-FFF2-40B4-BE49-F238E27FC236}">
                  <a16:creationId xmlns:a16="http://schemas.microsoft.com/office/drawing/2014/main" id="{21C84A80-35E0-2725-C4C0-737B1B0ED7D8}"/>
                </a:ext>
              </a:extLst>
            </p:cNvPr>
            <p:cNvSpPr txBox="1"/>
            <p:nvPr/>
          </p:nvSpPr>
          <p:spPr>
            <a:xfrm>
              <a:off x="5047493" y="3968057"/>
              <a:ext cx="457367" cy="276999"/>
            </a:xfrm>
            <a:prstGeom prst="rect">
              <a:avLst/>
            </a:prstGeom>
            <a:noFill/>
          </p:spPr>
          <p:txBody>
            <a:bodyPr wrap="square" rtlCol="0">
              <a:spAutoFit/>
            </a:bodyPr>
            <a:lstStyle/>
            <a:p>
              <a:r>
                <a:rPr lang="en-US" sz="1200">
                  <a:solidFill>
                    <a:srgbClr val="386193"/>
                  </a:solidFill>
                </a:rPr>
                <a:t>8</a:t>
              </a:r>
            </a:p>
          </p:txBody>
        </p:sp>
        <p:sp>
          <p:nvSpPr>
            <p:cNvPr id="24" name="TextBox 23">
              <a:extLst>
                <a:ext uri="{FF2B5EF4-FFF2-40B4-BE49-F238E27FC236}">
                  <a16:creationId xmlns:a16="http://schemas.microsoft.com/office/drawing/2014/main" id="{1FCB8BE1-16B2-DD9D-5F71-04E0D7DB00B4}"/>
                </a:ext>
              </a:extLst>
            </p:cNvPr>
            <p:cNvSpPr txBox="1"/>
            <p:nvPr/>
          </p:nvSpPr>
          <p:spPr>
            <a:xfrm>
              <a:off x="3826612" y="3968057"/>
              <a:ext cx="547629" cy="276999"/>
            </a:xfrm>
            <a:prstGeom prst="rect">
              <a:avLst/>
            </a:prstGeom>
            <a:noFill/>
          </p:spPr>
          <p:txBody>
            <a:bodyPr wrap="square" rtlCol="0">
              <a:spAutoFit/>
            </a:bodyPr>
            <a:lstStyle/>
            <a:p>
              <a:r>
                <a:rPr lang="en-US" sz="1200">
                  <a:solidFill>
                    <a:srgbClr val="386193"/>
                  </a:solidFill>
                </a:rPr>
                <a:t>6</a:t>
              </a:r>
            </a:p>
          </p:txBody>
        </p:sp>
        <p:sp>
          <p:nvSpPr>
            <p:cNvPr id="25" name="TextBox 24">
              <a:extLst>
                <a:ext uri="{FF2B5EF4-FFF2-40B4-BE49-F238E27FC236}">
                  <a16:creationId xmlns:a16="http://schemas.microsoft.com/office/drawing/2014/main" id="{A57AF5AC-8F09-AE04-A007-9DE78EABD625}"/>
                </a:ext>
              </a:extLst>
            </p:cNvPr>
            <p:cNvSpPr txBox="1"/>
            <p:nvPr/>
          </p:nvSpPr>
          <p:spPr>
            <a:xfrm>
              <a:off x="3272275" y="1731022"/>
              <a:ext cx="524155" cy="276999"/>
            </a:xfrm>
            <a:prstGeom prst="rect">
              <a:avLst/>
            </a:prstGeom>
            <a:noFill/>
          </p:spPr>
          <p:txBody>
            <a:bodyPr wrap="square" rtlCol="0">
              <a:spAutoFit/>
            </a:bodyPr>
            <a:lstStyle/>
            <a:p>
              <a:r>
                <a:rPr lang="en-US" sz="1200">
                  <a:solidFill>
                    <a:srgbClr val="386193"/>
                  </a:solidFill>
                </a:rPr>
                <a:t>91</a:t>
              </a:r>
            </a:p>
          </p:txBody>
        </p:sp>
        <p:sp>
          <p:nvSpPr>
            <p:cNvPr id="26" name="TextBox 25">
              <a:extLst>
                <a:ext uri="{FF2B5EF4-FFF2-40B4-BE49-F238E27FC236}">
                  <a16:creationId xmlns:a16="http://schemas.microsoft.com/office/drawing/2014/main" id="{D478B5D8-5A31-23CB-1388-91E42482A055}"/>
                </a:ext>
              </a:extLst>
            </p:cNvPr>
            <p:cNvSpPr txBox="1"/>
            <p:nvPr/>
          </p:nvSpPr>
          <p:spPr>
            <a:xfrm>
              <a:off x="3424675" y="1893932"/>
              <a:ext cx="524155" cy="276999"/>
            </a:xfrm>
            <a:prstGeom prst="rect">
              <a:avLst/>
            </a:prstGeom>
            <a:noFill/>
          </p:spPr>
          <p:txBody>
            <a:bodyPr wrap="square" rtlCol="0">
              <a:spAutoFit/>
            </a:bodyPr>
            <a:lstStyle/>
            <a:p>
              <a:r>
                <a:rPr lang="en-US" sz="1200">
                  <a:solidFill>
                    <a:srgbClr val="386193"/>
                  </a:solidFill>
                </a:rPr>
                <a:t>60</a:t>
              </a:r>
            </a:p>
          </p:txBody>
        </p:sp>
        <p:sp>
          <p:nvSpPr>
            <p:cNvPr id="28" name="Arrow: Down 27">
              <a:extLst>
                <a:ext uri="{FF2B5EF4-FFF2-40B4-BE49-F238E27FC236}">
                  <a16:creationId xmlns:a16="http://schemas.microsoft.com/office/drawing/2014/main" id="{12E3E4DD-BD7C-D81C-4E0C-4D6789F702C2}"/>
                </a:ext>
              </a:extLst>
            </p:cNvPr>
            <p:cNvSpPr/>
            <p:nvPr/>
          </p:nvSpPr>
          <p:spPr>
            <a:xfrm rot="16200000" flipV="1">
              <a:off x="8326884" y="3794490"/>
              <a:ext cx="461754" cy="617631"/>
            </a:xfrm>
            <a:prstGeom prst="downArrow">
              <a:avLst>
                <a:gd name="adj1" fmla="val 32475"/>
                <a:gd name="adj2" fmla="val 50000"/>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5D8B1163-7227-B0F6-BA12-CADD3898D8D7}"/>
                </a:ext>
              </a:extLst>
            </p:cNvPr>
            <p:cNvSpPr/>
            <p:nvPr/>
          </p:nvSpPr>
          <p:spPr>
            <a:xfrm>
              <a:off x="3113113" y="3966402"/>
              <a:ext cx="350432" cy="276999"/>
            </a:xfrm>
            <a:prstGeom prst="rect">
              <a:avLst/>
            </a:prstGeom>
          </p:spPr>
          <p:txBody>
            <a:bodyPr wrap="square">
              <a:spAutoFit/>
            </a:bodyPr>
            <a:lstStyle/>
            <a:p>
              <a:pPr lvl="0"/>
              <a:r>
                <a:rPr lang="en-US" sz="1200">
                  <a:solidFill>
                    <a:srgbClr val="386193"/>
                  </a:solidFill>
                </a:rPr>
                <a:t>8</a:t>
              </a:r>
            </a:p>
          </p:txBody>
        </p:sp>
        <p:sp>
          <p:nvSpPr>
            <p:cNvPr id="30" name="Rectangle 29">
              <a:extLst>
                <a:ext uri="{FF2B5EF4-FFF2-40B4-BE49-F238E27FC236}">
                  <a16:creationId xmlns:a16="http://schemas.microsoft.com/office/drawing/2014/main" id="{18D8CC5C-D1E6-8A70-7A28-BCCD48407011}"/>
                </a:ext>
              </a:extLst>
            </p:cNvPr>
            <p:cNvSpPr/>
            <p:nvPr/>
          </p:nvSpPr>
          <p:spPr>
            <a:xfrm>
              <a:off x="2850378" y="3967740"/>
              <a:ext cx="350432" cy="276999"/>
            </a:xfrm>
            <a:prstGeom prst="rect">
              <a:avLst/>
            </a:prstGeom>
          </p:spPr>
          <p:txBody>
            <a:bodyPr wrap="square">
              <a:spAutoFit/>
            </a:bodyPr>
            <a:lstStyle/>
            <a:p>
              <a:pPr lvl="0"/>
              <a:r>
                <a:rPr lang="en-US" sz="1200">
                  <a:solidFill>
                    <a:srgbClr val="386193"/>
                  </a:solidFill>
                </a:rPr>
                <a:t>7</a:t>
              </a:r>
            </a:p>
          </p:txBody>
        </p:sp>
        <p:sp>
          <p:nvSpPr>
            <p:cNvPr id="31" name="TextBox 30">
              <a:extLst>
                <a:ext uri="{FF2B5EF4-FFF2-40B4-BE49-F238E27FC236}">
                  <a16:creationId xmlns:a16="http://schemas.microsoft.com/office/drawing/2014/main" id="{4BD2E844-C9EA-805D-DC76-C2C9069C5EC9}"/>
                </a:ext>
              </a:extLst>
            </p:cNvPr>
            <p:cNvSpPr txBox="1"/>
            <p:nvPr/>
          </p:nvSpPr>
          <p:spPr>
            <a:xfrm>
              <a:off x="5516699" y="3964807"/>
              <a:ext cx="457367" cy="276999"/>
            </a:xfrm>
            <a:prstGeom prst="rect">
              <a:avLst/>
            </a:prstGeom>
            <a:noFill/>
          </p:spPr>
          <p:txBody>
            <a:bodyPr wrap="square" rtlCol="0">
              <a:spAutoFit/>
            </a:bodyPr>
            <a:lstStyle/>
            <a:p>
              <a:r>
                <a:rPr lang="en-US" sz="1200">
                  <a:solidFill>
                    <a:srgbClr val="386193"/>
                  </a:solidFill>
                </a:rPr>
                <a:t>5</a:t>
              </a:r>
            </a:p>
          </p:txBody>
        </p:sp>
        <p:sp>
          <p:nvSpPr>
            <p:cNvPr id="32" name="TextBox 31">
              <a:extLst>
                <a:ext uri="{FF2B5EF4-FFF2-40B4-BE49-F238E27FC236}">
                  <a16:creationId xmlns:a16="http://schemas.microsoft.com/office/drawing/2014/main" id="{08E43E45-BBE0-BCDA-77C3-F68516E51B74}"/>
                </a:ext>
              </a:extLst>
            </p:cNvPr>
            <p:cNvSpPr txBox="1"/>
            <p:nvPr/>
          </p:nvSpPr>
          <p:spPr>
            <a:xfrm>
              <a:off x="4356382" y="3964807"/>
              <a:ext cx="547629" cy="276999"/>
            </a:xfrm>
            <a:prstGeom prst="rect">
              <a:avLst/>
            </a:prstGeom>
            <a:noFill/>
          </p:spPr>
          <p:txBody>
            <a:bodyPr wrap="square" rtlCol="0">
              <a:spAutoFit/>
            </a:bodyPr>
            <a:lstStyle/>
            <a:p>
              <a:r>
                <a:rPr lang="en-US" sz="1200">
                  <a:solidFill>
                    <a:srgbClr val="386193"/>
                  </a:solidFill>
                </a:rPr>
                <a:t>7</a:t>
              </a:r>
            </a:p>
          </p:txBody>
        </p:sp>
      </p:grpSp>
      <p:pic>
        <p:nvPicPr>
          <p:cNvPr id="5" name="Picture 4">
            <a:extLst>
              <a:ext uri="{FF2B5EF4-FFF2-40B4-BE49-F238E27FC236}">
                <a16:creationId xmlns:a16="http://schemas.microsoft.com/office/drawing/2014/main" id="{1DF6764F-F88D-DE8F-62D8-C28F4B6FC1B1}"/>
              </a:ext>
            </a:extLst>
          </p:cNvPr>
          <p:cNvPicPr>
            <a:picLocks noChangeAspect="1"/>
          </p:cNvPicPr>
          <p:nvPr/>
        </p:nvPicPr>
        <p:blipFill>
          <a:blip r:embed="rId3"/>
          <a:stretch>
            <a:fillRect/>
          </a:stretch>
        </p:blipFill>
        <p:spPr>
          <a:xfrm>
            <a:off x="1416745" y="350912"/>
            <a:ext cx="10334625" cy="6330257"/>
          </a:xfrm>
          <a:prstGeom prst="rect">
            <a:avLst/>
          </a:prstGeom>
        </p:spPr>
      </p:pic>
      <p:sp>
        <p:nvSpPr>
          <p:cNvPr id="27" name="TextBox 26">
            <a:extLst>
              <a:ext uri="{FF2B5EF4-FFF2-40B4-BE49-F238E27FC236}">
                <a16:creationId xmlns:a16="http://schemas.microsoft.com/office/drawing/2014/main" id="{0BBD55EA-FEF2-4B27-8ABA-05BF101E9696}"/>
              </a:ext>
            </a:extLst>
          </p:cNvPr>
          <p:cNvSpPr txBox="1"/>
          <p:nvPr/>
        </p:nvSpPr>
        <p:spPr>
          <a:xfrm>
            <a:off x="340827" y="6212293"/>
            <a:ext cx="11139958" cy="492443"/>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rPr>
              <a:t>The serving process for each</a:t>
            </a:r>
            <a:r>
              <a:rPr kumimoji="0" lang="en-US" sz="2600" b="0" i="0" u="none" strike="noStrike" kern="0" cap="none" spc="0" normalizeH="0" noProof="0" dirty="0">
                <a:ln>
                  <a:noFill/>
                </a:ln>
                <a:solidFill>
                  <a:schemeClr val="bg1"/>
                </a:solidFill>
                <a:effectLst/>
                <a:uLnTx/>
                <a:uFillTx/>
              </a:rPr>
              <a:t> room and table remains the same as breakfast.</a:t>
            </a:r>
            <a:endParaRPr kumimoji="0" lang="en-US" sz="26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915529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30C7B56A-FB13-B5BE-F20E-1E02654A569D}"/>
              </a:ext>
            </a:extLst>
          </p:cNvPr>
          <p:cNvSpPr txBox="1"/>
          <p:nvPr/>
        </p:nvSpPr>
        <p:spPr>
          <a:xfrm>
            <a:off x="1225135" y="758924"/>
            <a:ext cx="9519706" cy="892552"/>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rPr>
              <a:t>Once the children</a:t>
            </a:r>
            <a:r>
              <a:rPr kumimoji="0" lang="en-US" sz="2600" b="0" i="0" u="none" strike="noStrike" kern="0" cap="none" spc="0" normalizeH="0" noProof="0" dirty="0">
                <a:ln>
                  <a:noFill/>
                </a:ln>
                <a:solidFill>
                  <a:schemeClr val="bg1"/>
                </a:solidFill>
                <a:effectLst/>
                <a:uLnTx/>
                <a:uFillTx/>
              </a:rPr>
              <a:t> served are totaled, complete the service figures in both sections of the form.</a:t>
            </a:r>
            <a:endParaRPr kumimoji="0" lang="en-US" sz="2600" b="0" i="0" u="none" strike="noStrike" kern="0" cap="none" spc="0" normalizeH="0" baseline="0" noProof="0" dirty="0">
              <a:ln>
                <a:noFill/>
              </a:ln>
              <a:solidFill>
                <a:schemeClr val="bg1"/>
              </a:solidFill>
              <a:effectLst/>
              <a:uLnTx/>
              <a:uFillTx/>
            </a:endParaRPr>
          </a:p>
        </p:txBody>
      </p:sp>
      <p:grpSp>
        <p:nvGrpSpPr>
          <p:cNvPr id="2" name="Group 1">
            <a:extLst>
              <a:ext uri="{FF2B5EF4-FFF2-40B4-BE49-F238E27FC236}">
                <a16:creationId xmlns:a16="http://schemas.microsoft.com/office/drawing/2014/main" id="{F407FB77-F92E-38C5-34AA-DF3B45356AB7}"/>
              </a:ext>
            </a:extLst>
          </p:cNvPr>
          <p:cNvGrpSpPr/>
          <p:nvPr/>
        </p:nvGrpSpPr>
        <p:grpSpPr>
          <a:xfrm>
            <a:off x="2239274" y="1548159"/>
            <a:ext cx="7082816" cy="4754734"/>
            <a:chOff x="876300" y="1341125"/>
            <a:chExt cx="7082816" cy="4754734"/>
          </a:xfrm>
        </p:grpSpPr>
        <p:pic>
          <p:nvPicPr>
            <p:cNvPr id="4" name="Picture 3">
              <a:extLst>
                <a:ext uri="{FF2B5EF4-FFF2-40B4-BE49-F238E27FC236}">
                  <a16:creationId xmlns:a16="http://schemas.microsoft.com/office/drawing/2014/main" id="{58F7693B-2FD8-5710-D4A9-93DF1FE44F8D}"/>
                </a:ext>
              </a:extLst>
            </p:cNvPr>
            <p:cNvPicPr>
              <a:picLocks noChangeAspect="1"/>
            </p:cNvPicPr>
            <p:nvPr/>
          </p:nvPicPr>
          <p:blipFill>
            <a:blip r:embed="rId2"/>
            <a:stretch>
              <a:fillRect/>
            </a:stretch>
          </p:blipFill>
          <p:spPr>
            <a:xfrm>
              <a:off x="876300" y="1417638"/>
              <a:ext cx="7082816" cy="4678221"/>
            </a:xfrm>
            <a:prstGeom prst="rect">
              <a:avLst/>
            </a:prstGeom>
            <a:ln>
              <a:solidFill>
                <a:schemeClr val="tx1"/>
              </a:solidFill>
            </a:ln>
          </p:spPr>
        </p:pic>
        <p:grpSp>
          <p:nvGrpSpPr>
            <p:cNvPr id="6" name="Group 5">
              <a:extLst>
                <a:ext uri="{FF2B5EF4-FFF2-40B4-BE49-F238E27FC236}">
                  <a16:creationId xmlns:a16="http://schemas.microsoft.com/office/drawing/2014/main" id="{A4B48B4F-CFC0-4AF6-75FC-4B7B5DD5C358}"/>
                </a:ext>
              </a:extLst>
            </p:cNvPr>
            <p:cNvGrpSpPr/>
            <p:nvPr/>
          </p:nvGrpSpPr>
          <p:grpSpPr>
            <a:xfrm>
              <a:off x="1042360" y="2166348"/>
              <a:ext cx="4076303" cy="295276"/>
              <a:chOff x="937260" y="3172598"/>
              <a:chExt cx="4076303" cy="295276"/>
            </a:xfrm>
          </p:grpSpPr>
          <p:sp>
            <p:nvSpPr>
              <p:cNvPr id="7" name="TextBox 6">
                <a:extLst>
                  <a:ext uri="{FF2B5EF4-FFF2-40B4-BE49-F238E27FC236}">
                    <a16:creationId xmlns:a16="http://schemas.microsoft.com/office/drawing/2014/main" id="{36C104EA-A389-D31E-190D-572E98718EF1}"/>
                  </a:ext>
                </a:extLst>
              </p:cNvPr>
              <p:cNvSpPr txBox="1"/>
              <p:nvPr/>
            </p:nvSpPr>
            <p:spPr>
              <a:xfrm>
                <a:off x="937260" y="3190875"/>
                <a:ext cx="1590675" cy="276999"/>
              </a:xfrm>
              <a:prstGeom prst="rect">
                <a:avLst/>
              </a:prstGeom>
              <a:noFill/>
            </p:spPr>
            <p:txBody>
              <a:bodyPr wrap="square" rtlCol="0">
                <a:spAutoFit/>
              </a:bodyPr>
              <a:lstStyle/>
              <a:p>
                <a:r>
                  <a:rPr lang="en-US" sz="1200">
                    <a:solidFill>
                      <a:srgbClr val="386193"/>
                    </a:solidFill>
                  </a:rPr>
                  <a:t> Bean Burrito</a:t>
                </a:r>
              </a:p>
            </p:txBody>
          </p:sp>
          <p:sp>
            <p:nvSpPr>
              <p:cNvPr id="8" name="TextBox 7">
                <a:extLst>
                  <a:ext uri="{FF2B5EF4-FFF2-40B4-BE49-F238E27FC236}">
                    <a16:creationId xmlns:a16="http://schemas.microsoft.com/office/drawing/2014/main" id="{49B8EA37-ED71-17E5-A62B-CF44C094FDAF}"/>
                  </a:ext>
                </a:extLst>
              </p:cNvPr>
              <p:cNvSpPr txBox="1"/>
              <p:nvPr/>
            </p:nvSpPr>
            <p:spPr>
              <a:xfrm>
                <a:off x="2731771" y="3175634"/>
                <a:ext cx="704849" cy="277000"/>
              </a:xfrm>
              <a:prstGeom prst="rect">
                <a:avLst/>
              </a:prstGeom>
              <a:noFill/>
            </p:spPr>
            <p:txBody>
              <a:bodyPr wrap="square" rtlCol="0">
                <a:spAutoFit/>
              </a:bodyPr>
              <a:lstStyle/>
              <a:p>
                <a:r>
                  <a:rPr lang="en-US" sz="1200">
                    <a:solidFill>
                      <a:srgbClr val="386193"/>
                    </a:solidFill>
                  </a:rPr>
                  <a:t>1- each</a:t>
                </a:r>
              </a:p>
            </p:txBody>
          </p:sp>
          <p:sp>
            <p:nvSpPr>
              <p:cNvPr id="9" name="TextBox 8">
                <a:extLst>
                  <a:ext uri="{FF2B5EF4-FFF2-40B4-BE49-F238E27FC236}">
                    <a16:creationId xmlns:a16="http://schemas.microsoft.com/office/drawing/2014/main" id="{8513B8F7-A1AE-F2E3-BE22-F9DCB579B9B8}"/>
                  </a:ext>
                </a:extLst>
              </p:cNvPr>
              <p:cNvSpPr txBox="1"/>
              <p:nvPr/>
            </p:nvSpPr>
            <p:spPr>
              <a:xfrm>
                <a:off x="3695336" y="3183255"/>
                <a:ext cx="496649" cy="276999"/>
              </a:xfrm>
              <a:prstGeom prst="rect">
                <a:avLst/>
              </a:prstGeom>
              <a:noFill/>
            </p:spPr>
            <p:txBody>
              <a:bodyPr wrap="square" rtlCol="0">
                <a:spAutoFit/>
              </a:bodyPr>
              <a:lstStyle/>
              <a:p>
                <a:r>
                  <a:rPr lang="en-US" sz="1200">
                    <a:solidFill>
                      <a:srgbClr val="386193"/>
                    </a:solidFill>
                  </a:rPr>
                  <a:t>62</a:t>
                </a:r>
              </a:p>
            </p:txBody>
          </p:sp>
          <p:sp>
            <p:nvSpPr>
              <p:cNvPr id="10" name="TextBox 9">
                <a:extLst>
                  <a:ext uri="{FF2B5EF4-FFF2-40B4-BE49-F238E27FC236}">
                    <a16:creationId xmlns:a16="http://schemas.microsoft.com/office/drawing/2014/main" id="{CBBA2233-0561-6201-4267-3EF81E72855F}"/>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 62</a:t>
                </a:r>
              </a:p>
            </p:txBody>
          </p:sp>
        </p:grpSp>
        <p:grpSp>
          <p:nvGrpSpPr>
            <p:cNvPr id="11" name="Group 10">
              <a:extLst>
                <a:ext uri="{FF2B5EF4-FFF2-40B4-BE49-F238E27FC236}">
                  <a16:creationId xmlns:a16="http://schemas.microsoft.com/office/drawing/2014/main" id="{43D42010-16EC-0F35-427F-C53454A5496C}"/>
                </a:ext>
              </a:extLst>
            </p:cNvPr>
            <p:cNvGrpSpPr/>
            <p:nvPr/>
          </p:nvGrpSpPr>
          <p:grpSpPr>
            <a:xfrm>
              <a:off x="996640" y="2318081"/>
              <a:ext cx="4126753" cy="284766"/>
              <a:chOff x="876300" y="3183108"/>
              <a:chExt cx="4126753" cy="284766"/>
            </a:xfrm>
          </p:grpSpPr>
          <p:sp>
            <p:nvSpPr>
              <p:cNvPr id="12" name="TextBox 11">
                <a:extLst>
                  <a:ext uri="{FF2B5EF4-FFF2-40B4-BE49-F238E27FC236}">
                    <a16:creationId xmlns:a16="http://schemas.microsoft.com/office/drawing/2014/main" id="{A1468117-06FF-E46D-52F4-C5CBAAE20C8A}"/>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  Banana</a:t>
                </a:r>
              </a:p>
            </p:txBody>
          </p:sp>
          <p:sp>
            <p:nvSpPr>
              <p:cNvPr id="13" name="TextBox 12">
                <a:extLst>
                  <a:ext uri="{FF2B5EF4-FFF2-40B4-BE49-F238E27FC236}">
                    <a16:creationId xmlns:a16="http://schemas.microsoft.com/office/drawing/2014/main" id="{67F37AA1-ECD5-7B6D-8B8C-2B5602BBF574}"/>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 1- each</a:t>
                </a:r>
              </a:p>
            </p:txBody>
          </p:sp>
          <p:sp>
            <p:nvSpPr>
              <p:cNvPr id="14" name="TextBox 13">
                <a:extLst>
                  <a:ext uri="{FF2B5EF4-FFF2-40B4-BE49-F238E27FC236}">
                    <a16:creationId xmlns:a16="http://schemas.microsoft.com/office/drawing/2014/main" id="{0652BF50-0064-FA94-9508-CDBFD170D127}"/>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 62</a:t>
                </a:r>
              </a:p>
            </p:txBody>
          </p:sp>
          <p:sp>
            <p:nvSpPr>
              <p:cNvPr id="15" name="TextBox 14">
                <a:extLst>
                  <a:ext uri="{FF2B5EF4-FFF2-40B4-BE49-F238E27FC236}">
                    <a16:creationId xmlns:a16="http://schemas.microsoft.com/office/drawing/2014/main" id="{4BA30B1E-642E-8FD7-3FFA-804678114FFC}"/>
                  </a:ext>
                </a:extLst>
              </p:cNvPr>
              <p:cNvSpPr txBox="1"/>
              <p:nvPr/>
            </p:nvSpPr>
            <p:spPr>
              <a:xfrm>
                <a:off x="4506404" y="3183108"/>
                <a:ext cx="496649" cy="276999"/>
              </a:xfrm>
              <a:prstGeom prst="rect">
                <a:avLst/>
              </a:prstGeom>
              <a:noFill/>
            </p:spPr>
            <p:txBody>
              <a:bodyPr wrap="square" rtlCol="0">
                <a:spAutoFit/>
              </a:bodyPr>
              <a:lstStyle/>
              <a:p>
                <a:r>
                  <a:rPr lang="en-US" sz="1200">
                    <a:solidFill>
                      <a:srgbClr val="386193"/>
                    </a:solidFill>
                  </a:rPr>
                  <a:t> 62</a:t>
                </a:r>
              </a:p>
            </p:txBody>
          </p:sp>
        </p:grpSp>
        <p:sp>
          <p:nvSpPr>
            <p:cNvPr id="16" name="TextBox 15">
              <a:extLst>
                <a:ext uri="{FF2B5EF4-FFF2-40B4-BE49-F238E27FC236}">
                  <a16:creationId xmlns:a16="http://schemas.microsoft.com/office/drawing/2014/main" id="{B9E5863B-AF05-9CC8-1B17-97811F3E02FD}"/>
                </a:ext>
              </a:extLst>
            </p:cNvPr>
            <p:cNvSpPr txBox="1"/>
            <p:nvPr/>
          </p:nvSpPr>
          <p:spPr>
            <a:xfrm>
              <a:off x="2880686" y="2924386"/>
              <a:ext cx="704849" cy="277000"/>
            </a:xfrm>
            <a:prstGeom prst="rect">
              <a:avLst/>
            </a:prstGeom>
            <a:noFill/>
          </p:spPr>
          <p:txBody>
            <a:bodyPr wrap="square" rtlCol="0">
              <a:spAutoFit/>
            </a:bodyPr>
            <a:lstStyle/>
            <a:p>
              <a:r>
                <a:rPr lang="en-US" sz="1200">
                  <a:solidFill>
                    <a:srgbClr val="386193"/>
                  </a:solidFill>
                </a:rPr>
                <a:t>1- each</a:t>
              </a:r>
            </a:p>
          </p:txBody>
        </p:sp>
        <p:sp>
          <p:nvSpPr>
            <p:cNvPr id="17" name="TextBox 16">
              <a:extLst>
                <a:ext uri="{FF2B5EF4-FFF2-40B4-BE49-F238E27FC236}">
                  <a16:creationId xmlns:a16="http://schemas.microsoft.com/office/drawing/2014/main" id="{0C9E14C1-F21B-1BC6-96E0-F11E7F192AE3}"/>
                </a:ext>
              </a:extLst>
            </p:cNvPr>
            <p:cNvSpPr txBox="1"/>
            <p:nvPr/>
          </p:nvSpPr>
          <p:spPr>
            <a:xfrm>
              <a:off x="3820341" y="2913877"/>
              <a:ext cx="496649" cy="276999"/>
            </a:xfrm>
            <a:prstGeom prst="rect">
              <a:avLst/>
            </a:prstGeom>
            <a:noFill/>
          </p:spPr>
          <p:txBody>
            <a:bodyPr wrap="square" rtlCol="0">
              <a:spAutoFit/>
            </a:bodyPr>
            <a:lstStyle/>
            <a:p>
              <a:r>
                <a:rPr lang="en-US" sz="1200">
                  <a:solidFill>
                    <a:srgbClr val="386193"/>
                  </a:solidFill>
                </a:rPr>
                <a:t>62</a:t>
              </a:r>
            </a:p>
          </p:txBody>
        </p:sp>
        <p:sp>
          <p:nvSpPr>
            <p:cNvPr id="18" name="TextBox 17">
              <a:extLst>
                <a:ext uri="{FF2B5EF4-FFF2-40B4-BE49-F238E27FC236}">
                  <a16:creationId xmlns:a16="http://schemas.microsoft.com/office/drawing/2014/main" id="{F4663E50-933B-E9A5-10D4-ADF89945DC79}"/>
                </a:ext>
              </a:extLst>
            </p:cNvPr>
            <p:cNvSpPr txBox="1"/>
            <p:nvPr/>
          </p:nvSpPr>
          <p:spPr>
            <a:xfrm>
              <a:off x="4680019" y="2916620"/>
              <a:ext cx="496649" cy="276999"/>
            </a:xfrm>
            <a:prstGeom prst="rect">
              <a:avLst/>
            </a:prstGeom>
            <a:noFill/>
          </p:spPr>
          <p:txBody>
            <a:bodyPr wrap="square" rtlCol="0">
              <a:spAutoFit/>
            </a:bodyPr>
            <a:lstStyle/>
            <a:p>
              <a:r>
                <a:rPr lang="en-US" sz="1200">
                  <a:solidFill>
                    <a:srgbClr val="386193"/>
                  </a:solidFill>
                </a:rPr>
                <a:t>62</a:t>
              </a:r>
            </a:p>
          </p:txBody>
        </p:sp>
        <p:sp>
          <p:nvSpPr>
            <p:cNvPr id="19" name="Rectangle 18">
              <a:extLst>
                <a:ext uri="{FF2B5EF4-FFF2-40B4-BE49-F238E27FC236}">
                  <a16:creationId xmlns:a16="http://schemas.microsoft.com/office/drawing/2014/main" id="{2FEB29F6-B4AC-EFB0-CE1E-1E3CED8D56FF}"/>
                </a:ext>
              </a:extLst>
            </p:cNvPr>
            <p:cNvSpPr/>
            <p:nvPr/>
          </p:nvSpPr>
          <p:spPr>
            <a:xfrm>
              <a:off x="5285138" y="1699260"/>
              <a:ext cx="2516472" cy="1573284"/>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5D27EE6-18FC-57F6-11C6-C3AE869248F0}"/>
                </a:ext>
              </a:extLst>
            </p:cNvPr>
            <p:cNvSpPr txBox="1"/>
            <p:nvPr/>
          </p:nvSpPr>
          <p:spPr>
            <a:xfrm>
              <a:off x="2197100" y="3578160"/>
              <a:ext cx="257175" cy="276999"/>
            </a:xfrm>
            <a:prstGeom prst="rect">
              <a:avLst/>
            </a:prstGeom>
            <a:noFill/>
          </p:spPr>
          <p:txBody>
            <a:bodyPr wrap="square" rtlCol="0">
              <a:spAutoFit/>
            </a:bodyPr>
            <a:lstStyle/>
            <a:p>
              <a:r>
                <a:rPr lang="en-US" sz="1200">
                  <a:solidFill>
                    <a:srgbClr val="386193"/>
                  </a:solidFill>
                </a:rPr>
                <a:t>7</a:t>
              </a:r>
            </a:p>
          </p:txBody>
        </p:sp>
        <p:sp>
          <p:nvSpPr>
            <p:cNvPr id="21" name="TextBox 20">
              <a:extLst>
                <a:ext uri="{FF2B5EF4-FFF2-40B4-BE49-F238E27FC236}">
                  <a16:creationId xmlns:a16="http://schemas.microsoft.com/office/drawing/2014/main" id="{CF269464-0157-49C5-AF0F-E38DE3B2C49F}"/>
                </a:ext>
              </a:extLst>
            </p:cNvPr>
            <p:cNvSpPr txBox="1"/>
            <p:nvPr/>
          </p:nvSpPr>
          <p:spPr>
            <a:xfrm>
              <a:off x="3911600" y="3578160"/>
              <a:ext cx="257175" cy="276999"/>
            </a:xfrm>
            <a:prstGeom prst="rect">
              <a:avLst/>
            </a:prstGeom>
            <a:noFill/>
          </p:spPr>
          <p:txBody>
            <a:bodyPr wrap="square" rtlCol="0">
              <a:spAutoFit/>
            </a:bodyPr>
            <a:lstStyle/>
            <a:p>
              <a:r>
                <a:rPr lang="en-US" sz="1200">
                  <a:solidFill>
                    <a:srgbClr val="386193"/>
                  </a:solidFill>
                </a:rPr>
                <a:t>7</a:t>
              </a:r>
            </a:p>
          </p:txBody>
        </p:sp>
        <p:sp>
          <p:nvSpPr>
            <p:cNvPr id="22" name="TextBox 21">
              <a:extLst>
                <a:ext uri="{FF2B5EF4-FFF2-40B4-BE49-F238E27FC236}">
                  <a16:creationId xmlns:a16="http://schemas.microsoft.com/office/drawing/2014/main" id="{B659598A-11A8-3C37-F452-2A43C0035A8B}"/>
                </a:ext>
              </a:extLst>
            </p:cNvPr>
            <p:cNvSpPr txBox="1"/>
            <p:nvPr/>
          </p:nvSpPr>
          <p:spPr>
            <a:xfrm>
              <a:off x="3670300" y="3578160"/>
              <a:ext cx="257175" cy="276999"/>
            </a:xfrm>
            <a:prstGeom prst="rect">
              <a:avLst/>
            </a:prstGeom>
            <a:noFill/>
          </p:spPr>
          <p:txBody>
            <a:bodyPr wrap="square" rtlCol="0">
              <a:spAutoFit/>
            </a:bodyPr>
            <a:lstStyle/>
            <a:p>
              <a:r>
                <a:rPr lang="en-US" sz="1200">
                  <a:solidFill>
                    <a:srgbClr val="386193"/>
                  </a:solidFill>
                </a:rPr>
                <a:t>7</a:t>
              </a:r>
            </a:p>
          </p:txBody>
        </p:sp>
        <p:sp>
          <p:nvSpPr>
            <p:cNvPr id="23" name="TextBox 22">
              <a:extLst>
                <a:ext uri="{FF2B5EF4-FFF2-40B4-BE49-F238E27FC236}">
                  <a16:creationId xmlns:a16="http://schemas.microsoft.com/office/drawing/2014/main" id="{97AC2DB1-9B39-5F3D-8F4F-4757787E03B4}"/>
                </a:ext>
              </a:extLst>
            </p:cNvPr>
            <p:cNvSpPr txBox="1"/>
            <p:nvPr/>
          </p:nvSpPr>
          <p:spPr>
            <a:xfrm>
              <a:off x="4626086" y="3578160"/>
              <a:ext cx="359581" cy="276999"/>
            </a:xfrm>
            <a:prstGeom prst="rect">
              <a:avLst/>
            </a:prstGeom>
            <a:noFill/>
          </p:spPr>
          <p:txBody>
            <a:bodyPr wrap="square" rtlCol="0">
              <a:spAutoFit/>
            </a:bodyPr>
            <a:lstStyle/>
            <a:p>
              <a:r>
                <a:rPr lang="en-US" sz="1200">
                  <a:solidFill>
                    <a:srgbClr val="386193"/>
                  </a:solidFill>
                </a:rPr>
                <a:t>8</a:t>
              </a:r>
            </a:p>
          </p:txBody>
        </p:sp>
        <p:sp>
          <p:nvSpPr>
            <p:cNvPr id="24" name="TextBox 23">
              <a:extLst>
                <a:ext uri="{FF2B5EF4-FFF2-40B4-BE49-F238E27FC236}">
                  <a16:creationId xmlns:a16="http://schemas.microsoft.com/office/drawing/2014/main" id="{ED2796F3-DB9E-B744-4F73-01B91B5C4D3A}"/>
                </a:ext>
              </a:extLst>
            </p:cNvPr>
            <p:cNvSpPr txBox="1"/>
            <p:nvPr/>
          </p:nvSpPr>
          <p:spPr>
            <a:xfrm>
              <a:off x="3441700" y="3578160"/>
              <a:ext cx="257175" cy="276999"/>
            </a:xfrm>
            <a:prstGeom prst="rect">
              <a:avLst/>
            </a:prstGeom>
            <a:noFill/>
          </p:spPr>
          <p:txBody>
            <a:bodyPr wrap="square" rtlCol="0">
              <a:spAutoFit/>
            </a:bodyPr>
            <a:lstStyle/>
            <a:p>
              <a:r>
                <a:rPr lang="en-US" sz="1200">
                  <a:solidFill>
                    <a:srgbClr val="386193"/>
                  </a:solidFill>
                </a:rPr>
                <a:t>8</a:t>
              </a:r>
            </a:p>
          </p:txBody>
        </p:sp>
        <p:sp>
          <p:nvSpPr>
            <p:cNvPr id="25" name="TextBox 24">
              <a:extLst>
                <a:ext uri="{FF2B5EF4-FFF2-40B4-BE49-F238E27FC236}">
                  <a16:creationId xmlns:a16="http://schemas.microsoft.com/office/drawing/2014/main" id="{FBC29F22-328F-9FB3-712F-84160AC15E32}"/>
                </a:ext>
              </a:extLst>
            </p:cNvPr>
            <p:cNvSpPr txBox="1"/>
            <p:nvPr/>
          </p:nvSpPr>
          <p:spPr>
            <a:xfrm>
              <a:off x="5892800" y="3578160"/>
              <a:ext cx="257175" cy="276999"/>
            </a:xfrm>
            <a:prstGeom prst="rect">
              <a:avLst/>
            </a:prstGeom>
            <a:noFill/>
          </p:spPr>
          <p:txBody>
            <a:bodyPr wrap="square" rtlCol="0">
              <a:spAutoFit/>
            </a:bodyPr>
            <a:lstStyle/>
            <a:p>
              <a:endParaRPr lang="en-US" sz="1200">
                <a:solidFill>
                  <a:srgbClr val="386193"/>
                </a:solidFill>
              </a:endParaRPr>
            </a:p>
          </p:txBody>
        </p:sp>
        <p:sp>
          <p:nvSpPr>
            <p:cNvPr id="26" name="TextBox 25">
              <a:extLst>
                <a:ext uri="{FF2B5EF4-FFF2-40B4-BE49-F238E27FC236}">
                  <a16:creationId xmlns:a16="http://schemas.microsoft.com/office/drawing/2014/main" id="{B9210004-4ADB-223B-82D9-D5ABC3B332CD}"/>
                </a:ext>
              </a:extLst>
            </p:cNvPr>
            <p:cNvSpPr txBox="1"/>
            <p:nvPr/>
          </p:nvSpPr>
          <p:spPr>
            <a:xfrm>
              <a:off x="5454975" y="2160250"/>
              <a:ext cx="393700" cy="276999"/>
            </a:xfrm>
            <a:prstGeom prst="rect">
              <a:avLst/>
            </a:prstGeom>
            <a:noFill/>
          </p:spPr>
          <p:txBody>
            <a:bodyPr wrap="square" rtlCol="0">
              <a:spAutoFit/>
            </a:bodyPr>
            <a:lstStyle/>
            <a:p>
              <a:r>
                <a:rPr lang="en-US" sz="1200">
                  <a:solidFill>
                    <a:srgbClr val="386193"/>
                  </a:solidFill>
                </a:rPr>
                <a:t>62</a:t>
              </a:r>
            </a:p>
          </p:txBody>
        </p:sp>
        <p:sp>
          <p:nvSpPr>
            <p:cNvPr id="27" name="TextBox 26">
              <a:extLst>
                <a:ext uri="{FF2B5EF4-FFF2-40B4-BE49-F238E27FC236}">
                  <a16:creationId xmlns:a16="http://schemas.microsoft.com/office/drawing/2014/main" id="{00EA52A9-39E2-DB6B-D06C-B64F6A622539}"/>
                </a:ext>
              </a:extLst>
            </p:cNvPr>
            <p:cNvSpPr txBox="1"/>
            <p:nvPr/>
          </p:nvSpPr>
          <p:spPr>
            <a:xfrm>
              <a:off x="5454975" y="2327366"/>
              <a:ext cx="393700" cy="276999"/>
            </a:xfrm>
            <a:prstGeom prst="rect">
              <a:avLst/>
            </a:prstGeom>
            <a:noFill/>
          </p:spPr>
          <p:txBody>
            <a:bodyPr wrap="square" rtlCol="0">
              <a:spAutoFit/>
            </a:bodyPr>
            <a:lstStyle/>
            <a:p>
              <a:r>
                <a:rPr lang="en-US" sz="1200">
                  <a:solidFill>
                    <a:srgbClr val="386193"/>
                  </a:solidFill>
                </a:rPr>
                <a:t>62</a:t>
              </a:r>
            </a:p>
          </p:txBody>
        </p:sp>
        <p:sp>
          <p:nvSpPr>
            <p:cNvPr id="28" name="TextBox 27">
              <a:extLst>
                <a:ext uri="{FF2B5EF4-FFF2-40B4-BE49-F238E27FC236}">
                  <a16:creationId xmlns:a16="http://schemas.microsoft.com/office/drawing/2014/main" id="{14467CA8-E80E-C62F-EC1F-577339288DF3}"/>
                </a:ext>
              </a:extLst>
            </p:cNvPr>
            <p:cNvSpPr txBox="1"/>
            <p:nvPr/>
          </p:nvSpPr>
          <p:spPr>
            <a:xfrm>
              <a:off x="5477835" y="2906110"/>
              <a:ext cx="393700" cy="276999"/>
            </a:xfrm>
            <a:prstGeom prst="rect">
              <a:avLst/>
            </a:prstGeom>
            <a:noFill/>
          </p:spPr>
          <p:txBody>
            <a:bodyPr wrap="square" rtlCol="0">
              <a:spAutoFit/>
            </a:bodyPr>
            <a:lstStyle/>
            <a:p>
              <a:r>
                <a:rPr lang="en-US" sz="1200">
                  <a:solidFill>
                    <a:srgbClr val="386193"/>
                  </a:solidFill>
                </a:rPr>
                <a:t>62</a:t>
              </a:r>
            </a:p>
          </p:txBody>
        </p:sp>
        <p:sp>
          <p:nvSpPr>
            <p:cNvPr id="29" name="TextBox 28">
              <a:extLst>
                <a:ext uri="{FF2B5EF4-FFF2-40B4-BE49-F238E27FC236}">
                  <a16:creationId xmlns:a16="http://schemas.microsoft.com/office/drawing/2014/main" id="{692F5519-C613-04A8-01CB-008C8DBA4401}"/>
                </a:ext>
              </a:extLst>
            </p:cNvPr>
            <p:cNvSpPr txBox="1"/>
            <p:nvPr/>
          </p:nvSpPr>
          <p:spPr>
            <a:xfrm>
              <a:off x="6263370" y="2167870"/>
              <a:ext cx="393700" cy="276999"/>
            </a:xfrm>
            <a:prstGeom prst="rect">
              <a:avLst/>
            </a:prstGeom>
            <a:noFill/>
          </p:spPr>
          <p:txBody>
            <a:bodyPr wrap="square" rtlCol="0">
              <a:spAutoFit/>
            </a:bodyPr>
            <a:lstStyle/>
            <a:p>
              <a:r>
                <a:rPr lang="en-US" sz="1200">
                  <a:solidFill>
                    <a:srgbClr val="386193"/>
                  </a:solidFill>
                </a:rPr>
                <a:t>0</a:t>
              </a:r>
            </a:p>
          </p:txBody>
        </p:sp>
        <p:sp>
          <p:nvSpPr>
            <p:cNvPr id="30" name="TextBox 29">
              <a:extLst>
                <a:ext uri="{FF2B5EF4-FFF2-40B4-BE49-F238E27FC236}">
                  <a16:creationId xmlns:a16="http://schemas.microsoft.com/office/drawing/2014/main" id="{0D3F143E-5A1D-87EB-A634-9D886740AF44}"/>
                </a:ext>
              </a:extLst>
            </p:cNvPr>
            <p:cNvSpPr txBox="1"/>
            <p:nvPr/>
          </p:nvSpPr>
          <p:spPr>
            <a:xfrm>
              <a:off x="6263370" y="2327366"/>
              <a:ext cx="393700" cy="276999"/>
            </a:xfrm>
            <a:prstGeom prst="rect">
              <a:avLst/>
            </a:prstGeom>
            <a:noFill/>
          </p:spPr>
          <p:txBody>
            <a:bodyPr wrap="square" rtlCol="0">
              <a:spAutoFit/>
            </a:bodyPr>
            <a:lstStyle/>
            <a:p>
              <a:r>
                <a:rPr lang="en-US" sz="1200">
                  <a:solidFill>
                    <a:srgbClr val="386193"/>
                  </a:solidFill>
                </a:rPr>
                <a:t>0</a:t>
              </a:r>
            </a:p>
          </p:txBody>
        </p:sp>
        <p:sp>
          <p:nvSpPr>
            <p:cNvPr id="31" name="TextBox 30">
              <a:extLst>
                <a:ext uri="{FF2B5EF4-FFF2-40B4-BE49-F238E27FC236}">
                  <a16:creationId xmlns:a16="http://schemas.microsoft.com/office/drawing/2014/main" id="{0C1CA4E8-E1FB-C9F4-C3B3-1451BD2A3FFB}"/>
                </a:ext>
              </a:extLst>
            </p:cNvPr>
            <p:cNvSpPr txBox="1"/>
            <p:nvPr/>
          </p:nvSpPr>
          <p:spPr>
            <a:xfrm>
              <a:off x="6286230" y="2906110"/>
              <a:ext cx="393700" cy="276999"/>
            </a:xfrm>
            <a:prstGeom prst="rect">
              <a:avLst/>
            </a:prstGeom>
            <a:noFill/>
          </p:spPr>
          <p:txBody>
            <a:bodyPr wrap="square" rtlCol="0">
              <a:spAutoFit/>
            </a:bodyPr>
            <a:lstStyle/>
            <a:p>
              <a:r>
                <a:rPr lang="en-US" sz="1200">
                  <a:solidFill>
                    <a:srgbClr val="386193"/>
                  </a:solidFill>
                </a:rPr>
                <a:t>0</a:t>
              </a:r>
            </a:p>
          </p:txBody>
        </p:sp>
        <p:sp>
          <p:nvSpPr>
            <p:cNvPr id="32" name="TextBox 31">
              <a:extLst>
                <a:ext uri="{FF2B5EF4-FFF2-40B4-BE49-F238E27FC236}">
                  <a16:creationId xmlns:a16="http://schemas.microsoft.com/office/drawing/2014/main" id="{FE14334F-FAC8-FCED-E07D-FEF8802D32A3}"/>
                </a:ext>
              </a:extLst>
            </p:cNvPr>
            <p:cNvSpPr txBox="1"/>
            <p:nvPr/>
          </p:nvSpPr>
          <p:spPr>
            <a:xfrm>
              <a:off x="7187916" y="2160250"/>
              <a:ext cx="393700" cy="276999"/>
            </a:xfrm>
            <a:prstGeom prst="rect">
              <a:avLst/>
            </a:prstGeom>
            <a:noFill/>
          </p:spPr>
          <p:txBody>
            <a:bodyPr wrap="square" rtlCol="0">
              <a:spAutoFit/>
            </a:bodyPr>
            <a:lstStyle/>
            <a:p>
              <a:r>
                <a:rPr lang="en-US" sz="1200">
                  <a:solidFill>
                    <a:srgbClr val="386193"/>
                  </a:solidFill>
                </a:rPr>
                <a:t>0</a:t>
              </a:r>
            </a:p>
          </p:txBody>
        </p:sp>
        <p:sp>
          <p:nvSpPr>
            <p:cNvPr id="33" name="TextBox 32">
              <a:extLst>
                <a:ext uri="{FF2B5EF4-FFF2-40B4-BE49-F238E27FC236}">
                  <a16:creationId xmlns:a16="http://schemas.microsoft.com/office/drawing/2014/main" id="{056CED90-F224-EC2A-A26A-4AC554C1AE27}"/>
                </a:ext>
              </a:extLst>
            </p:cNvPr>
            <p:cNvSpPr txBox="1"/>
            <p:nvPr/>
          </p:nvSpPr>
          <p:spPr>
            <a:xfrm>
              <a:off x="7187916" y="2327366"/>
              <a:ext cx="393700" cy="276999"/>
            </a:xfrm>
            <a:prstGeom prst="rect">
              <a:avLst/>
            </a:prstGeom>
            <a:noFill/>
          </p:spPr>
          <p:txBody>
            <a:bodyPr wrap="square" rtlCol="0">
              <a:spAutoFit/>
            </a:bodyPr>
            <a:lstStyle/>
            <a:p>
              <a:r>
                <a:rPr lang="en-US" sz="1200">
                  <a:solidFill>
                    <a:srgbClr val="386193"/>
                  </a:solidFill>
                </a:rPr>
                <a:t>0</a:t>
              </a:r>
            </a:p>
          </p:txBody>
        </p:sp>
        <p:sp>
          <p:nvSpPr>
            <p:cNvPr id="34" name="TextBox 33">
              <a:extLst>
                <a:ext uri="{FF2B5EF4-FFF2-40B4-BE49-F238E27FC236}">
                  <a16:creationId xmlns:a16="http://schemas.microsoft.com/office/drawing/2014/main" id="{0EA8C9C7-6CB5-67BE-A9A4-01743EC7A245}"/>
                </a:ext>
              </a:extLst>
            </p:cNvPr>
            <p:cNvSpPr txBox="1"/>
            <p:nvPr/>
          </p:nvSpPr>
          <p:spPr>
            <a:xfrm>
              <a:off x="7210776" y="2906110"/>
              <a:ext cx="393700" cy="276999"/>
            </a:xfrm>
            <a:prstGeom prst="rect">
              <a:avLst/>
            </a:prstGeom>
            <a:noFill/>
          </p:spPr>
          <p:txBody>
            <a:bodyPr wrap="square" rtlCol="0">
              <a:spAutoFit/>
            </a:bodyPr>
            <a:lstStyle/>
            <a:p>
              <a:r>
                <a:rPr lang="en-US" sz="1200">
                  <a:solidFill>
                    <a:srgbClr val="386193"/>
                  </a:solidFill>
                </a:rPr>
                <a:t>0</a:t>
              </a:r>
            </a:p>
          </p:txBody>
        </p:sp>
        <p:sp>
          <p:nvSpPr>
            <p:cNvPr id="35" name="TextBox 34">
              <a:extLst>
                <a:ext uri="{FF2B5EF4-FFF2-40B4-BE49-F238E27FC236}">
                  <a16:creationId xmlns:a16="http://schemas.microsoft.com/office/drawing/2014/main" id="{91206803-E012-B02A-7A28-8B0B62CC8E3F}"/>
                </a:ext>
              </a:extLst>
            </p:cNvPr>
            <p:cNvSpPr txBox="1"/>
            <p:nvPr/>
          </p:nvSpPr>
          <p:spPr>
            <a:xfrm>
              <a:off x="7187916" y="4459271"/>
              <a:ext cx="393700" cy="276999"/>
            </a:xfrm>
            <a:prstGeom prst="rect">
              <a:avLst/>
            </a:prstGeom>
            <a:noFill/>
          </p:spPr>
          <p:txBody>
            <a:bodyPr wrap="square" rtlCol="0">
              <a:spAutoFit/>
            </a:bodyPr>
            <a:lstStyle/>
            <a:p>
              <a:r>
                <a:rPr lang="en-US" sz="1200">
                  <a:solidFill>
                    <a:srgbClr val="386193"/>
                  </a:solidFill>
                </a:rPr>
                <a:t>62</a:t>
              </a:r>
            </a:p>
          </p:txBody>
        </p:sp>
        <p:sp>
          <p:nvSpPr>
            <p:cNvPr id="36" name="TextBox 35">
              <a:extLst>
                <a:ext uri="{FF2B5EF4-FFF2-40B4-BE49-F238E27FC236}">
                  <a16:creationId xmlns:a16="http://schemas.microsoft.com/office/drawing/2014/main" id="{26C5B7BA-14F6-FCD7-6B1A-A17914AFC6F3}"/>
                </a:ext>
              </a:extLst>
            </p:cNvPr>
            <p:cNvSpPr txBox="1"/>
            <p:nvPr/>
          </p:nvSpPr>
          <p:spPr>
            <a:xfrm>
              <a:off x="2853176" y="1341125"/>
              <a:ext cx="393700" cy="276999"/>
            </a:xfrm>
            <a:prstGeom prst="rect">
              <a:avLst/>
            </a:prstGeom>
            <a:noFill/>
          </p:spPr>
          <p:txBody>
            <a:bodyPr wrap="square" rtlCol="0">
              <a:spAutoFit/>
            </a:bodyPr>
            <a:lstStyle/>
            <a:p>
              <a:r>
                <a:rPr lang="en-US" sz="1200">
                  <a:solidFill>
                    <a:srgbClr val="386193"/>
                  </a:solidFill>
                </a:rPr>
                <a:t>91</a:t>
              </a:r>
            </a:p>
          </p:txBody>
        </p:sp>
        <p:sp>
          <p:nvSpPr>
            <p:cNvPr id="37" name="TextBox 36">
              <a:extLst>
                <a:ext uri="{FF2B5EF4-FFF2-40B4-BE49-F238E27FC236}">
                  <a16:creationId xmlns:a16="http://schemas.microsoft.com/office/drawing/2014/main" id="{DB756FA4-2ED2-38A9-26E0-F975DEEDF51C}"/>
                </a:ext>
              </a:extLst>
            </p:cNvPr>
            <p:cNvSpPr txBox="1"/>
            <p:nvPr/>
          </p:nvSpPr>
          <p:spPr>
            <a:xfrm>
              <a:off x="3005576" y="1504035"/>
              <a:ext cx="393700" cy="276999"/>
            </a:xfrm>
            <a:prstGeom prst="rect">
              <a:avLst/>
            </a:prstGeom>
            <a:noFill/>
          </p:spPr>
          <p:txBody>
            <a:bodyPr wrap="square" rtlCol="0">
              <a:spAutoFit/>
            </a:bodyPr>
            <a:lstStyle/>
            <a:p>
              <a:r>
                <a:rPr lang="en-US" sz="1200">
                  <a:solidFill>
                    <a:srgbClr val="386193"/>
                  </a:solidFill>
                </a:rPr>
                <a:t>60</a:t>
              </a:r>
            </a:p>
          </p:txBody>
        </p:sp>
        <p:sp>
          <p:nvSpPr>
            <p:cNvPr id="38" name="Rectangle 37">
              <a:extLst>
                <a:ext uri="{FF2B5EF4-FFF2-40B4-BE49-F238E27FC236}">
                  <a16:creationId xmlns:a16="http://schemas.microsoft.com/office/drawing/2014/main" id="{18557993-0114-70BD-CD80-49F176892F0E}"/>
                </a:ext>
              </a:extLst>
            </p:cNvPr>
            <p:cNvSpPr/>
            <p:nvPr/>
          </p:nvSpPr>
          <p:spPr>
            <a:xfrm>
              <a:off x="5278771" y="4459270"/>
              <a:ext cx="2467665" cy="265323"/>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E0E6138-7A38-1A41-8553-001D36DE8D14}"/>
                </a:ext>
              </a:extLst>
            </p:cNvPr>
            <p:cNvSpPr txBox="1"/>
            <p:nvPr/>
          </p:nvSpPr>
          <p:spPr>
            <a:xfrm>
              <a:off x="5083276" y="3572910"/>
              <a:ext cx="359581" cy="276999"/>
            </a:xfrm>
            <a:prstGeom prst="rect">
              <a:avLst/>
            </a:prstGeom>
            <a:noFill/>
          </p:spPr>
          <p:txBody>
            <a:bodyPr wrap="square" rtlCol="0">
              <a:spAutoFit/>
            </a:bodyPr>
            <a:lstStyle/>
            <a:p>
              <a:r>
                <a:rPr lang="en-US" sz="1200">
                  <a:solidFill>
                    <a:srgbClr val="386193"/>
                  </a:solidFill>
                </a:rPr>
                <a:t>5</a:t>
              </a:r>
            </a:p>
          </p:txBody>
        </p:sp>
        <p:sp>
          <p:nvSpPr>
            <p:cNvPr id="41" name="TextBox 40">
              <a:extLst>
                <a:ext uri="{FF2B5EF4-FFF2-40B4-BE49-F238E27FC236}">
                  <a16:creationId xmlns:a16="http://schemas.microsoft.com/office/drawing/2014/main" id="{5FE2C13C-3567-4D6B-5F46-4B1A97038716}"/>
                </a:ext>
              </a:extLst>
            </p:cNvPr>
            <p:cNvSpPr txBox="1"/>
            <p:nvPr/>
          </p:nvSpPr>
          <p:spPr>
            <a:xfrm>
              <a:off x="4878336" y="3578159"/>
              <a:ext cx="359581" cy="276999"/>
            </a:xfrm>
            <a:prstGeom prst="rect">
              <a:avLst/>
            </a:prstGeom>
            <a:noFill/>
          </p:spPr>
          <p:txBody>
            <a:bodyPr wrap="square" rtlCol="0">
              <a:spAutoFit/>
            </a:bodyPr>
            <a:lstStyle/>
            <a:p>
              <a:r>
                <a:rPr lang="en-US" sz="1200">
                  <a:solidFill>
                    <a:srgbClr val="386193"/>
                  </a:solidFill>
                </a:rPr>
                <a:t>5</a:t>
              </a:r>
            </a:p>
          </p:txBody>
        </p:sp>
      </p:grpSp>
    </p:spTree>
    <p:extLst>
      <p:ext uri="{BB962C8B-B14F-4D97-AF65-F5344CB8AC3E}">
        <p14:creationId xmlns:p14="http://schemas.microsoft.com/office/powerpoint/2010/main" val="1150052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5237FF46-2938-6793-57A4-4AB2CB467E85}"/>
              </a:ext>
            </a:extLst>
          </p:cNvPr>
          <p:cNvGrpSpPr/>
          <p:nvPr/>
        </p:nvGrpSpPr>
        <p:grpSpPr>
          <a:xfrm>
            <a:off x="358715" y="514050"/>
            <a:ext cx="10439400" cy="2804103"/>
            <a:chOff x="315583" y="833227"/>
            <a:chExt cx="10439400" cy="2804103"/>
          </a:xfrm>
        </p:grpSpPr>
        <p:pic>
          <p:nvPicPr>
            <p:cNvPr id="4" name="Picture 3">
              <a:extLst>
                <a:ext uri="{FF2B5EF4-FFF2-40B4-BE49-F238E27FC236}">
                  <a16:creationId xmlns:a16="http://schemas.microsoft.com/office/drawing/2014/main" id="{7DA57814-1343-30A6-3B9D-5129C25DE4E1}"/>
                </a:ext>
              </a:extLst>
            </p:cNvPr>
            <p:cNvPicPr>
              <a:picLocks noChangeAspect="1"/>
            </p:cNvPicPr>
            <p:nvPr/>
          </p:nvPicPr>
          <p:blipFill>
            <a:blip r:embed="rId2"/>
            <a:srcRect t="55483"/>
            <a:stretch/>
          </p:blipFill>
          <p:spPr>
            <a:xfrm>
              <a:off x="315583" y="1554712"/>
              <a:ext cx="7082816" cy="2082618"/>
            </a:xfrm>
            <a:prstGeom prst="rect">
              <a:avLst/>
            </a:prstGeom>
            <a:ln>
              <a:solidFill>
                <a:schemeClr val="tx1"/>
              </a:solidFill>
            </a:ln>
          </p:spPr>
        </p:pic>
        <p:sp>
          <p:nvSpPr>
            <p:cNvPr id="27" name="TextBox 26">
              <a:extLst>
                <a:ext uri="{FF2B5EF4-FFF2-40B4-BE49-F238E27FC236}">
                  <a16:creationId xmlns:a16="http://schemas.microsoft.com/office/drawing/2014/main" id="{62DBBD71-F37A-77F4-E942-9C637E1B908D}"/>
                </a:ext>
              </a:extLst>
            </p:cNvPr>
            <p:cNvSpPr txBox="1"/>
            <p:nvPr/>
          </p:nvSpPr>
          <p:spPr>
            <a:xfrm>
              <a:off x="2319969" y="2146300"/>
              <a:ext cx="393700" cy="276999"/>
            </a:xfrm>
            <a:prstGeom prst="rect">
              <a:avLst/>
            </a:prstGeom>
            <a:noFill/>
          </p:spPr>
          <p:txBody>
            <a:bodyPr wrap="square" rtlCol="0">
              <a:spAutoFit/>
            </a:bodyPr>
            <a:lstStyle/>
            <a:p>
              <a:r>
                <a:rPr lang="en-US" sz="1200">
                  <a:solidFill>
                    <a:srgbClr val="386193"/>
                  </a:solidFill>
                </a:rPr>
                <a:t>29</a:t>
              </a:r>
            </a:p>
          </p:txBody>
        </p:sp>
        <p:sp>
          <p:nvSpPr>
            <p:cNvPr id="37" name="TextBox 36">
              <a:extLst>
                <a:ext uri="{FF2B5EF4-FFF2-40B4-BE49-F238E27FC236}">
                  <a16:creationId xmlns:a16="http://schemas.microsoft.com/office/drawing/2014/main" id="{9CCDA036-32F2-B110-EDD2-B2DEE71D204A}"/>
                </a:ext>
              </a:extLst>
            </p:cNvPr>
            <p:cNvSpPr txBox="1"/>
            <p:nvPr/>
          </p:nvSpPr>
          <p:spPr>
            <a:xfrm>
              <a:off x="6627199" y="2000742"/>
              <a:ext cx="393700" cy="276999"/>
            </a:xfrm>
            <a:prstGeom prst="rect">
              <a:avLst/>
            </a:prstGeom>
            <a:noFill/>
          </p:spPr>
          <p:txBody>
            <a:bodyPr wrap="square" rtlCol="0">
              <a:spAutoFit/>
            </a:bodyPr>
            <a:lstStyle/>
            <a:p>
              <a:r>
                <a:rPr lang="en-US" sz="1200">
                  <a:solidFill>
                    <a:srgbClr val="386193"/>
                  </a:solidFill>
                </a:rPr>
                <a:t>56</a:t>
              </a:r>
            </a:p>
          </p:txBody>
        </p:sp>
        <p:sp>
          <p:nvSpPr>
            <p:cNvPr id="40" name="TextBox 39">
              <a:extLst>
                <a:ext uri="{FF2B5EF4-FFF2-40B4-BE49-F238E27FC236}">
                  <a16:creationId xmlns:a16="http://schemas.microsoft.com/office/drawing/2014/main" id="{CCF7DD9F-3F1E-B20C-1BD2-5589B9D70DB0}"/>
                </a:ext>
              </a:extLst>
            </p:cNvPr>
            <p:cNvSpPr txBox="1"/>
            <p:nvPr/>
          </p:nvSpPr>
          <p:spPr>
            <a:xfrm>
              <a:off x="2319969" y="2310813"/>
              <a:ext cx="393700" cy="276999"/>
            </a:xfrm>
            <a:prstGeom prst="rect">
              <a:avLst/>
            </a:prstGeom>
            <a:noFill/>
          </p:spPr>
          <p:txBody>
            <a:bodyPr wrap="square" rtlCol="0">
              <a:spAutoFit/>
            </a:bodyPr>
            <a:lstStyle/>
            <a:p>
              <a:r>
                <a:rPr lang="en-US" sz="1200">
                  <a:solidFill>
                    <a:srgbClr val="386193"/>
                  </a:solidFill>
                </a:rPr>
                <a:t>60</a:t>
              </a:r>
            </a:p>
          </p:txBody>
        </p:sp>
        <p:sp>
          <p:nvSpPr>
            <p:cNvPr id="41" name="TextBox 40">
              <a:extLst>
                <a:ext uri="{FF2B5EF4-FFF2-40B4-BE49-F238E27FC236}">
                  <a16:creationId xmlns:a16="http://schemas.microsoft.com/office/drawing/2014/main" id="{7CE4E1DA-EFEB-0767-E7EB-DF02AC432CEF}"/>
                </a:ext>
              </a:extLst>
            </p:cNvPr>
            <p:cNvSpPr txBox="1"/>
            <p:nvPr/>
          </p:nvSpPr>
          <p:spPr>
            <a:xfrm>
              <a:off x="3757132" y="2650580"/>
              <a:ext cx="393700" cy="276999"/>
            </a:xfrm>
            <a:prstGeom prst="rect">
              <a:avLst/>
            </a:prstGeom>
            <a:noFill/>
          </p:spPr>
          <p:txBody>
            <a:bodyPr wrap="square" rtlCol="0">
              <a:spAutoFit/>
            </a:bodyPr>
            <a:lstStyle/>
            <a:p>
              <a:r>
                <a:rPr lang="en-US" sz="1200">
                  <a:solidFill>
                    <a:srgbClr val="386193"/>
                  </a:solidFill>
                </a:rPr>
                <a:t>1</a:t>
              </a:r>
            </a:p>
          </p:txBody>
        </p:sp>
        <p:sp>
          <p:nvSpPr>
            <p:cNvPr id="42" name="TextBox 41">
              <a:extLst>
                <a:ext uri="{FF2B5EF4-FFF2-40B4-BE49-F238E27FC236}">
                  <a16:creationId xmlns:a16="http://schemas.microsoft.com/office/drawing/2014/main" id="{880C4AC5-7512-3C12-E850-C1F5FDFCC896}"/>
                </a:ext>
              </a:extLst>
            </p:cNvPr>
            <p:cNvSpPr txBox="1"/>
            <p:nvPr/>
          </p:nvSpPr>
          <p:spPr>
            <a:xfrm>
              <a:off x="1080130" y="2802980"/>
              <a:ext cx="393700" cy="276999"/>
            </a:xfrm>
            <a:prstGeom prst="rect">
              <a:avLst/>
            </a:prstGeom>
            <a:noFill/>
          </p:spPr>
          <p:txBody>
            <a:bodyPr wrap="square" rtlCol="0">
              <a:spAutoFit/>
            </a:bodyPr>
            <a:lstStyle/>
            <a:p>
              <a:r>
                <a:rPr lang="en-US" sz="1200">
                  <a:solidFill>
                    <a:srgbClr val="386193"/>
                  </a:solidFill>
                </a:rPr>
                <a:t>1</a:t>
              </a:r>
            </a:p>
          </p:txBody>
        </p:sp>
        <p:sp>
          <p:nvSpPr>
            <p:cNvPr id="43" name="Rectangle 42">
              <a:extLst>
                <a:ext uri="{FF2B5EF4-FFF2-40B4-BE49-F238E27FC236}">
                  <a16:creationId xmlns:a16="http://schemas.microsoft.com/office/drawing/2014/main" id="{CE3C34B9-E868-C959-0E32-E759188905D4}"/>
                </a:ext>
              </a:extLst>
            </p:cNvPr>
            <p:cNvSpPr/>
            <p:nvPr/>
          </p:nvSpPr>
          <p:spPr>
            <a:xfrm>
              <a:off x="544183" y="2155997"/>
              <a:ext cx="6690360" cy="1057439"/>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EFCAC56-C26C-FC64-613E-F3BAE7287399}"/>
                </a:ext>
              </a:extLst>
            </p:cNvPr>
            <p:cNvSpPr txBox="1"/>
            <p:nvPr/>
          </p:nvSpPr>
          <p:spPr>
            <a:xfrm>
              <a:off x="326279" y="833227"/>
              <a:ext cx="10428704" cy="892552"/>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600" kern="0" dirty="0">
                  <a:solidFill>
                    <a:schemeClr val="bg1"/>
                  </a:solidFill>
                </a:rPr>
                <a:t>At the end of service, the food service employee will take an inventory of all EEC items and document supplies needed for the next service.</a:t>
              </a:r>
              <a:endParaRPr kumimoji="0" lang="en-US" sz="2600" b="0" i="0" u="none" strike="noStrike" kern="0" cap="none" spc="0" normalizeH="0" baseline="0" noProof="0" dirty="0">
                <a:ln>
                  <a:noFill/>
                </a:ln>
                <a:solidFill>
                  <a:schemeClr val="bg1"/>
                </a:solidFill>
                <a:effectLst/>
                <a:uLnTx/>
                <a:uFillTx/>
              </a:endParaRPr>
            </a:p>
          </p:txBody>
        </p:sp>
      </p:grpSp>
      <p:grpSp>
        <p:nvGrpSpPr>
          <p:cNvPr id="46" name="Group 45">
            <a:extLst>
              <a:ext uri="{FF2B5EF4-FFF2-40B4-BE49-F238E27FC236}">
                <a16:creationId xmlns:a16="http://schemas.microsoft.com/office/drawing/2014/main" id="{95E7B650-091D-1827-B1C4-FF140423C1AF}"/>
              </a:ext>
            </a:extLst>
          </p:cNvPr>
          <p:cNvGrpSpPr/>
          <p:nvPr/>
        </p:nvGrpSpPr>
        <p:grpSpPr>
          <a:xfrm>
            <a:off x="2219536" y="3791363"/>
            <a:ext cx="9688989" cy="2582000"/>
            <a:chOff x="2176404" y="4110540"/>
            <a:chExt cx="9688989" cy="2582000"/>
          </a:xfrm>
        </p:grpSpPr>
        <p:pic>
          <p:nvPicPr>
            <p:cNvPr id="2" name="Picture 1">
              <a:extLst>
                <a:ext uri="{FF2B5EF4-FFF2-40B4-BE49-F238E27FC236}">
                  <a16:creationId xmlns:a16="http://schemas.microsoft.com/office/drawing/2014/main" id="{792058C1-91C1-800A-7914-0D761BE29458}"/>
                </a:ext>
              </a:extLst>
            </p:cNvPr>
            <p:cNvPicPr>
              <a:picLocks noChangeAspect="1"/>
            </p:cNvPicPr>
            <p:nvPr/>
          </p:nvPicPr>
          <p:blipFill>
            <a:blip r:embed="rId3">
              <a:extLst>
                <a:ext uri="{28A0092B-C50C-407E-A947-70E740481C1C}">
                  <a14:useLocalDpi xmlns:a14="http://schemas.microsoft.com/office/drawing/2010/main" val="0"/>
                </a:ext>
              </a:extLst>
            </a:blip>
            <a:srcRect b="66420"/>
            <a:stretch/>
          </p:blipFill>
          <p:spPr>
            <a:xfrm>
              <a:off x="2297212" y="4110540"/>
              <a:ext cx="5224410" cy="1723159"/>
            </a:xfrm>
            <a:prstGeom prst="rect">
              <a:avLst/>
            </a:prstGeom>
            <a:ln w="28575">
              <a:solidFill>
                <a:schemeClr val="tx1"/>
              </a:solidFill>
            </a:ln>
          </p:spPr>
        </p:pic>
        <p:sp>
          <p:nvSpPr>
            <p:cNvPr id="5" name="Rectangle 4">
              <a:extLst>
                <a:ext uri="{FF2B5EF4-FFF2-40B4-BE49-F238E27FC236}">
                  <a16:creationId xmlns:a16="http://schemas.microsoft.com/office/drawing/2014/main" id="{6A2CA17D-E679-C46E-CA27-93E0015EB88F}"/>
                </a:ext>
              </a:extLst>
            </p:cNvPr>
            <p:cNvSpPr/>
            <p:nvPr/>
          </p:nvSpPr>
          <p:spPr>
            <a:xfrm>
              <a:off x="3757132" y="4411629"/>
              <a:ext cx="2380397" cy="483351"/>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415AA20-272E-B6C1-F8E9-AFCAC8152C50}"/>
                </a:ext>
              </a:extLst>
            </p:cNvPr>
            <p:cNvSpPr txBox="1"/>
            <p:nvPr/>
          </p:nvSpPr>
          <p:spPr>
            <a:xfrm>
              <a:off x="2176404" y="5753821"/>
              <a:ext cx="9688989" cy="938719"/>
            </a:xfrm>
            <a:prstGeom prst="rect">
              <a:avLst/>
            </a:prstGeom>
            <a:solidFill>
              <a:srgbClr val="27C2B2"/>
            </a:solidFill>
          </p:spPr>
          <p:txBody>
            <a:bodyPr wrap="square" tIns="9144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kern="0" dirty="0">
                  <a:solidFill>
                    <a:schemeClr val="bg1"/>
                  </a:solidFill>
                </a:rPr>
                <a:t>At the end of service, the food service employee will confirm the daily attendance at the EEC and document the attendance count.</a:t>
              </a:r>
            </a:p>
          </p:txBody>
        </p:sp>
      </p:grpSp>
    </p:spTree>
    <p:extLst>
      <p:ext uri="{BB962C8B-B14F-4D97-AF65-F5344CB8AC3E}">
        <p14:creationId xmlns:p14="http://schemas.microsoft.com/office/powerpoint/2010/main" val="240458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4BEED-DBE0-33CE-514F-04504B54B6B8}"/>
              </a:ext>
            </a:extLst>
          </p:cNvPr>
          <p:cNvPicPr>
            <a:picLocks noChangeAspect="1"/>
          </p:cNvPicPr>
          <p:nvPr/>
        </p:nvPicPr>
        <p:blipFill>
          <a:blip r:embed="rId2"/>
          <a:srcRect t="41862"/>
          <a:stretch/>
        </p:blipFill>
        <p:spPr>
          <a:xfrm>
            <a:off x="973291" y="2253657"/>
            <a:ext cx="7082816" cy="2719847"/>
          </a:xfrm>
          <a:prstGeom prst="rect">
            <a:avLst/>
          </a:prstGeom>
          <a:ln>
            <a:solidFill>
              <a:schemeClr val="tx1"/>
            </a:solidFill>
          </a:ln>
        </p:spPr>
      </p:pic>
      <p:sp>
        <p:nvSpPr>
          <p:cNvPr id="43" name="TextBox 42">
            <a:extLst>
              <a:ext uri="{FF2B5EF4-FFF2-40B4-BE49-F238E27FC236}">
                <a16:creationId xmlns:a16="http://schemas.microsoft.com/office/drawing/2014/main" id="{517E271E-5B46-A19C-4A1F-165B9A122044}"/>
              </a:ext>
            </a:extLst>
          </p:cNvPr>
          <p:cNvSpPr txBox="1"/>
          <p:nvPr/>
        </p:nvSpPr>
        <p:spPr>
          <a:xfrm>
            <a:off x="876300" y="1422776"/>
            <a:ext cx="10008166" cy="892552"/>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600" kern="0" noProof="0" dirty="0">
                <a:solidFill>
                  <a:schemeClr val="bg1"/>
                </a:solidFill>
              </a:rPr>
              <a:t>The Food Service Worker will sign the form and return the completed form to the Food </a:t>
            </a:r>
            <a:r>
              <a:rPr lang="en-US" sz="2600" kern="0" noProof="0" dirty="0" err="1">
                <a:solidFill>
                  <a:schemeClr val="bg1"/>
                </a:solidFill>
              </a:rPr>
              <a:t>Servi</a:t>
            </a:r>
            <a:r>
              <a:rPr lang="en-US" sz="2600" kern="0" dirty="0" err="1">
                <a:solidFill>
                  <a:schemeClr val="bg1"/>
                </a:solidFill>
              </a:rPr>
              <a:t>ce</a:t>
            </a:r>
            <a:r>
              <a:rPr lang="en-US" sz="2600" kern="0" dirty="0">
                <a:solidFill>
                  <a:schemeClr val="bg1"/>
                </a:solidFill>
              </a:rPr>
              <a:t> Manager for revision and signature.</a:t>
            </a:r>
            <a:endParaRPr kumimoji="0" lang="en-US" sz="2600" b="0" i="0" u="none" strike="noStrike" kern="0" cap="none" spc="0" normalizeH="0" baseline="0" noProof="0" dirty="0">
              <a:ln>
                <a:noFill/>
              </a:ln>
              <a:solidFill>
                <a:schemeClr val="bg1"/>
              </a:solidFill>
              <a:effectLst/>
              <a:uLnTx/>
              <a:uFillTx/>
            </a:endParaRPr>
          </a:p>
        </p:txBody>
      </p:sp>
      <p:sp>
        <p:nvSpPr>
          <p:cNvPr id="44" name="Rectangle 43">
            <a:extLst>
              <a:ext uri="{FF2B5EF4-FFF2-40B4-BE49-F238E27FC236}">
                <a16:creationId xmlns:a16="http://schemas.microsoft.com/office/drawing/2014/main" id="{DDDC9D18-A62A-5CEF-88CA-4FD18CB775F1}"/>
              </a:ext>
            </a:extLst>
          </p:cNvPr>
          <p:cNvSpPr/>
          <p:nvPr/>
        </p:nvSpPr>
        <p:spPr>
          <a:xfrm>
            <a:off x="5309709" y="4227827"/>
            <a:ext cx="2299898" cy="7456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err="1">
                <a:solidFill>
                  <a:schemeClr val="tx2"/>
                </a:solidFill>
                <a:latin typeface="Arial Black" panose="020B0A04020102020204" pitchFamily="34" charset="0"/>
              </a:rPr>
              <a:t>Daeney</a:t>
            </a:r>
            <a:r>
              <a:rPr lang="en-US" sz="2000" b="1" dirty="0">
                <a:solidFill>
                  <a:schemeClr val="tx2"/>
                </a:solidFill>
                <a:latin typeface="Arial Black" panose="020B0A04020102020204" pitchFamily="34" charset="0"/>
              </a:rPr>
              <a:t> Dandy</a:t>
            </a:r>
          </a:p>
        </p:txBody>
      </p:sp>
    </p:spTree>
    <p:extLst>
      <p:ext uri="{BB962C8B-B14F-4D97-AF65-F5344CB8AC3E}">
        <p14:creationId xmlns:p14="http://schemas.microsoft.com/office/powerpoint/2010/main" val="18043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2EC8-F749-2680-E13A-10919F5E55D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Mandatory Postings</a:t>
            </a:r>
          </a:p>
        </p:txBody>
      </p:sp>
      <p:sp>
        <p:nvSpPr>
          <p:cNvPr id="3" name="Content Placeholder 2">
            <a:extLst>
              <a:ext uri="{FF2B5EF4-FFF2-40B4-BE49-F238E27FC236}">
                <a16:creationId xmlns:a16="http://schemas.microsoft.com/office/drawing/2014/main" id="{FDCC27A6-ECAD-15FC-9AD2-43303C245E74}"/>
              </a:ext>
            </a:extLst>
          </p:cNvPr>
          <p:cNvSpPr>
            <a:spLocks noGrp="1"/>
          </p:cNvSpPr>
          <p:nvPr>
            <p:ph idx="1"/>
          </p:nvPr>
        </p:nvSpPr>
        <p:spPr>
          <a:xfrm>
            <a:off x="4178300" y="1711035"/>
            <a:ext cx="7599705" cy="4351338"/>
          </a:xfrm>
        </p:spPr>
        <p:txBody>
          <a:bodyPr>
            <a:normAutofit/>
          </a:bodyPr>
          <a:lstStyle/>
          <a:p>
            <a:pPr marL="0" lvl="1" indent="0" algn="r">
              <a:buFont typeface="Arial" panose="020B0604020202020204" pitchFamily="34" charset="0"/>
              <a:buNone/>
            </a:pPr>
            <a:r>
              <a:rPr lang="en-US" sz="2800" dirty="0"/>
              <a:t>The USDA requires mandated postings be prominently displayed in view of the parents, EEC staff, and children.</a:t>
            </a:r>
            <a:endParaRPr lang="en-US" sz="3200" dirty="0"/>
          </a:p>
        </p:txBody>
      </p:sp>
      <p:sp>
        <p:nvSpPr>
          <p:cNvPr id="6" name="Rectangle 5">
            <a:extLst>
              <a:ext uri="{FF2B5EF4-FFF2-40B4-BE49-F238E27FC236}">
                <a16:creationId xmlns:a16="http://schemas.microsoft.com/office/drawing/2014/main" id="{0DE8285F-E007-C9C7-08EB-66857FD3237E}"/>
              </a:ext>
            </a:extLst>
          </p:cNvPr>
          <p:cNvSpPr/>
          <p:nvPr/>
        </p:nvSpPr>
        <p:spPr>
          <a:xfrm>
            <a:off x="0" y="6082719"/>
            <a:ext cx="4756389" cy="461665"/>
          </a:xfrm>
          <a:prstGeom prst="rect">
            <a:avLst/>
          </a:prstGeom>
        </p:spPr>
        <p:txBody>
          <a:bodyPr wrap="square">
            <a:spAutoFit/>
          </a:bodyPr>
          <a:lstStyle/>
          <a:p>
            <a:pPr marL="457200" algn="ctr"/>
            <a:r>
              <a:rPr lang="en-US" sz="2400" b="1" dirty="0"/>
              <a:t>“And Justice for All” poster</a:t>
            </a:r>
          </a:p>
        </p:txBody>
      </p:sp>
      <p:sp>
        <p:nvSpPr>
          <p:cNvPr id="7" name="TextBox 6">
            <a:extLst>
              <a:ext uri="{FF2B5EF4-FFF2-40B4-BE49-F238E27FC236}">
                <a16:creationId xmlns:a16="http://schemas.microsoft.com/office/drawing/2014/main" id="{C77B8F46-2A09-4AD7-654C-ED1F44697325}"/>
              </a:ext>
            </a:extLst>
          </p:cNvPr>
          <p:cNvSpPr txBox="1"/>
          <p:nvPr/>
        </p:nvSpPr>
        <p:spPr>
          <a:xfrm>
            <a:off x="6020632" y="6054146"/>
            <a:ext cx="3857328" cy="461665"/>
          </a:xfrm>
          <a:prstGeom prst="rect">
            <a:avLst/>
          </a:prstGeom>
          <a:noFill/>
        </p:spPr>
        <p:txBody>
          <a:bodyPr wrap="square" rtlCol="0">
            <a:spAutoFit/>
          </a:bodyPr>
          <a:lstStyle/>
          <a:p>
            <a:pPr algn="ctr"/>
            <a:r>
              <a:rPr lang="en-US" sz="2400" b="1" dirty="0"/>
              <a:t>Current Menus</a:t>
            </a:r>
          </a:p>
        </p:txBody>
      </p:sp>
      <p:pic>
        <p:nvPicPr>
          <p:cNvPr id="8" name="Picture 2">
            <a:extLst>
              <a:ext uri="{FF2B5EF4-FFF2-40B4-BE49-F238E27FC236}">
                <a16:creationId xmlns:a16="http://schemas.microsoft.com/office/drawing/2014/main" id="{A6D36213-35D0-70D0-E3C6-DEA9CF14E4EB}"/>
              </a:ext>
            </a:extLst>
          </p:cNvPr>
          <p:cNvPicPr>
            <a:picLocks noChangeAspect="1" noChangeArrowheads="1"/>
          </p:cNvPicPr>
          <p:nvPr/>
        </p:nvPicPr>
        <p:blipFill>
          <a:blip r:embed="rId2"/>
          <a:srcRect/>
          <a:stretch/>
        </p:blipFill>
        <p:spPr bwMode="auto">
          <a:xfrm>
            <a:off x="1333821" y="1903549"/>
            <a:ext cx="2550710" cy="3966309"/>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317054-F3BB-D81B-EFC5-F34FB4FFAE3D}"/>
              </a:ext>
            </a:extLst>
          </p:cNvPr>
          <p:cNvPicPr>
            <a:picLocks noChangeAspect="1"/>
          </p:cNvPicPr>
          <p:nvPr/>
        </p:nvPicPr>
        <p:blipFill>
          <a:blip r:embed="rId3"/>
          <a:stretch>
            <a:fillRect/>
          </a:stretch>
        </p:blipFill>
        <p:spPr>
          <a:xfrm>
            <a:off x="6020632" y="3219591"/>
            <a:ext cx="3760310" cy="2650267"/>
          </a:xfrm>
          <a:prstGeom prst="rect">
            <a:avLst/>
          </a:prstGeom>
          <a:ln>
            <a:solidFill>
              <a:schemeClr val="tx1"/>
            </a:solidFill>
          </a:ln>
        </p:spPr>
      </p:pic>
    </p:spTree>
    <p:extLst>
      <p:ext uri="{BB962C8B-B14F-4D97-AF65-F5344CB8AC3E}">
        <p14:creationId xmlns:p14="http://schemas.microsoft.com/office/powerpoint/2010/main" val="2396440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AE4919-5D00-C632-C8C9-2E9EEF019DB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4F57B4-11BA-9A78-1E3F-5516B6EB2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A36A12BF-0AD6-F243-44BB-CF165326B79C}"/>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9D9A5B7E-5ACC-5231-6BA0-6F58BEDB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E54553-9C59-50AA-7E9C-CADD5C19E919}"/>
              </a:ext>
            </a:extLst>
          </p:cNvPr>
          <p:cNvSpPr>
            <a:spLocks noGrp="1"/>
          </p:cNvSpPr>
          <p:nvPr>
            <p:ph type="title"/>
          </p:nvPr>
        </p:nvSpPr>
        <p:spPr>
          <a:xfrm>
            <a:off x="8064627" y="2095500"/>
            <a:ext cx="4038233" cy="2455537"/>
          </a:xfrm>
        </p:spPr>
        <p:txBody>
          <a:bodyPr>
            <a:normAutofit fontScale="90000"/>
          </a:bodyPr>
          <a:lstStyle/>
          <a:p>
            <a:pPr algn="ctr"/>
            <a:r>
              <a:rPr lang="en-US" sz="6600" b="1" dirty="0">
                <a:ln w="19050">
                  <a:solidFill>
                    <a:schemeClr val="bg1"/>
                  </a:solidFill>
                </a:ln>
                <a:solidFill>
                  <a:srgbClr val="FE3C47"/>
                </a:solidFill>
                <a:latin typeface="Bernard MT Condensed" panose="02050806060905020404" pitchFamily="18" charset="0"/>
              </a:rPr>
              <a:t>After School</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Snack Service</a:t>
            </a:r>
          </a:p>
        </p:txBody>
      </p:sp>
    </p:spTree>
    <p:extLst>
      <p:ext uri="{BB962C8B-B14F-4D97-AF65-F5344CB8AC3E}">
        <p14:creationId xmlns:p14="http://schemas.microsoft.com/office/powerpoint/2010/main" val="2028343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35061EEB-5C55-986D-7288-3DD4AD1B8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45EBF-CA5D-2D28-D9A5-62C98437CC4D}"/>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SNP After School Snack</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9748ECA7-01B7-1786-D848-09397061AF0E}"/>
              </a:ext>
            </a:extLst>
          </p:cNvPr>
          <p:cNvSpPr>
            <a:spLocks noGrp="1"/>
          </p:cNvSpPr>
          <p:nvPr>
            <p:ph idx="1"/>
          </p:nvPr>
        </p:nvSpPr>
        <p:spPr/>
        <p:txBody>
          <a:bodyPr/>
          <a:lstStyle/>
          <a:p>
            <a:pPr marL="0" indent="0">
              <a:buNone/>
            </a:pPr>
            <a:r>
              <a:rPr lang="en-US" i="1" dirty="0">
                <a:solidFill>
                  <a:srgbClr val="000000"/>
                </a:solidFill>
              </a:rPr>
              <a:t>SNP After School Snack </a:t>
            </a:r>
            <a:r>
              <a:rPr lang="en-US" b="0" i="0" dirty="0">
                <a:solidFill>
                  <a:srgbClr val="000000"/>
                </a:solidFill>
                <a:effectLst/>
              </a:rPr>
              <a:t>offers reimbursement to schools serving nutritious snacks to children participating in after-school care programs. </a:t>
            </a:r>
            <a:endParaRPr lang="en-US" altLang="en-US" dirty="0"/>
          </a:p>
          <a:p>
            <a:pPr marL="0" indent="0">
              <a:buNone/>
            </a:pPr>
            <a:endParaRPr lang="en-US" dirty="0"/>
          </a:p>
          <a:p>
            <a:pPr marL="0" indent="0">
              <a:buNone/>
            </a:pPr>
            <a:r>
              <a:rPr kumimoji="0" lang="en-US" sz="2800" b="0" i="0" u="none" strike="noStrike" kern="1200" cap="none" spc="0" normalizeH="0" baseline="0" noProof="0" dirty="0">
                <a:ln>
                  <a:noFill/>
                </a:ln>
                <a:solidFill>
                  <a:srgbClr val="000000"/>
                </a:solidFill>
                <a:effectLst/>
                <a:uLnTx/>
                <a:uFillTx/>
                <a:ea typeface="+mn-ea"/>
                <a:cs typeface="+mn-cs"/>
              </a:rPr>
              <a:t>After-school snacks provide children with nutrition during after-school care and enhance their learning abilities by contributing to their physical and mental well-being. </a:t>
            </a:r>
            <a:endParaRPr kumimoji="0" lang="en-US" sz="2800" b="0" i="0" u="none" strike="noStrike" kern="1200" cap="none" spc="0" normalizeH="0" baseline="0" noProof="0" dirty="0">
              <a:ln>
                <a:noFill/>
              </a:ln>
              <a:solidFill>
                <a:prstClr val="black"/>
              </a:solidFill>
              <a:effectLst/>
              <a:uLnTx/>
              <a:uFillTx/>
              <a:ea typeface="+mn-ea"/>
              <a:cs typeface="+mn-cs"/>
            </a:endParaRPr>
          </a:p>
          <a:p>
            <a:pPr marL="0" indent="0">
              <a:buNone/>
            </a:pPr>
            <a:endParaRPr lang="en-US" dirty="0"/>
          </a:p>
        </p:txBody>
      </p:sp>
    </p:spTree>
    <p:extLst>
      <p:ext uri="{BB962C8B-B14F-4D97-AF65-F5344CB8AC3E}">
        <p14:creationId xmlns:p14="http://schemas.microsoft.com/office/powerpoint/2010/main" val="976943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166C19B9-75B4-8ED0-6E5F-85E3278C8C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97C1EF5-EC53-3572-8DBF-0CF6A697728B}"/>
              </a:ext>
            </a:extLst>
          </p:cNvPr>
          <p:cNvSpPr/>
          <p:nvPr/>
        </p:nvSpPr>
        <p:spPr>
          <a:xfrm>
            <a:off x="1311218" y="3819518"/>
            <a:ext cx="3724928" cy="1092607"/>
          </a:xfrm>
          <a:prstGeom prst="rect">
            <a:avLst/>
          </a:prstGeom>
        </p:spPr>
        <p:txBody>
          <a:bodyPr wrap="square">
            <a:spAutoFit/>
          </a:bodyPr>
          <a:lstStyle/>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3200" b="1" i="0" u="none" strike="noStrike" kern="1200" cap="none" spc="0" normalizeH="0" baseline="0" noProof="0" dirty="0">
                <a:ln>
                  <a:noFill/>
                </a:ln>
                <a:solidFill>
                  <a:prstClr val="black"/>
                </a:solidFill>
                <a:effectLst/>
                <a:uLnTx/>
                <a:uFillTx/>
                <a:latin typeface="Calibri"/>
                <a:ea typeface="+mn-ea"/>
                <a:cs typeface="+mn-cs"/>
              </a:rPr>
              <a:t>Snack Service</a:t>
            </a:r>
          </a:p>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2:30 p.m. – 3:00 p.m.</a:t>
            </a:r>
            <a:endParaRPr kumimoji="0" lang="en-US" alt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C8BDFCF7-9C52-4D8D-E145-19C21E199D7F}"/>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Service Time for Snack</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0AE686EB-FF6B-1ACE-3529-B8CCA5602D9E}"/>
              </a:ext>
            </a:extLst>
          </p:cNvPr>
          <p:cNvSpPr>
            <a:spLocks noGrp="1"/>
          </p:cNvSpPr>
          <p:nvPr>
            <p:ph idx="1"/>
          </p:nvPr>
        </p:nvSpPr>
        <p:spPr/>
        <p:txBody>
          <a:bodyPr/>
          <a:lstStyle/>
          <a:p>
            <a:pPr marL="0" indent="0">
              <a:buNone/>
            </a:pPr>
            <a:r>
              <a:rPr lang="en-US" altLang="en-US" sz="2800" dirty="0"/>
              <a:t>The meal service times have been approved by the California Department of Education (CDE) and therefore must be strictly enforced. </a:t>
            </a:r>
            <a:endParaRPr lang="en-US" altLang="en-US" dirty="0"/>
          </a:p>
        </p:txBody>
      </p:sp>
      <p:grpSp>
        <p:nvGrpSpPr>
          <p:cNvPr id="5" name="Group 4">
            <a:extLst>
              <a:ext uri="{FF2B5EF4-FFF2-40B4-BE49-F238E27FC236}">
                <a16:creationId xmlns:a16="http://schemas.microsoft.com/office/drawing/2014/main" id="{3FB97472-8A4F-2E9A-C8F3-34E5004780EC}"/>
              </a:ext>
            </a:extLst>
          </p:cNvPr>
          <p:cNvGrpSpPr/>
          <p:nvPr/>
        </p:nvGrpSpPr>
        <p:grpSpPr>
          <a:xfrm>
            <a:off x="6263300" y="3186231"/>
            <a:ext cx="3071199" cy="2990732"/>
            <a:chOff x="4758350" y="2834046"/>
            <a:chExt cx="3071199" cy="2990732"/>
          </a:xfrm>
        </p:grpSpPr>
        <p:pic>
          <p:nvPicPr>
            <p:cNvPr id="6" name="Picture 2" descr="Image result for clock vector">
              <a:extLst>
                <a:ext uri="{FF2B5EF4-FFF2-40B4-BE49-F238E27FC236}">
                  <a16:creationId xmlns:a16="http://schemas.microsoft.com/office/drawing/2014/main" id="{15DD3BF3-A9AA-8410-5A4E-EA6BBF4B05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4758350" y="2834046"/>
              <a:ext cx="3071199" cy="29907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5199464-4A92-8A9E-12BF-130D6925D3C8}"/>
                </a:ext>
              </a:extLst>
            </p:cNvPr>
            <p:cNvCxnSpPr>
              <a:cxnSpLocks/>
            </p:cNvCxnSpPr>
            <p:nvPr/>
          </p:nvCxnSpPr>
          <p:spPr>
            <a:xfrm flipV="1">
              <a:off x="6293949" y="4228135"/>
              <a:ext cx="455582" cy="1012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8A11714-3D60-C77E-BF7A-AE09631BE6BB}"/>
                </a:ext>
              </a:extLst>
            </p:cNvPr>
            <p:cNvCxnSpPr>
              <a:cxnSpLocks/>
            </p:cNvCxnSpPr>
            <p:nvPr/>
          </p:nvCxnSpPr>
          <p:spPr>
            <a:xfrm>
              <a:off x="6293949" y="4329412"/>
              <a:ext cx="0" cy="7463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98693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166C19B9-75B4-8ED0-6E5F-85E3278C8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DFCF7-9C52-4D8D-E145-19C21E199D7F}"/>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Pattern for Snack</a:t>
            </a:r>
            <a:endParaRPr lang="en-US" sz="5400" dirty="0">
              <a:solidFill>
                <a:srgbClr val="27C2B2"/>
              </a:solidFill>
              <a:latin typeface="Bernard MT Condensed" panose="02050806060905020404" pitchFamily="18" charset="0"/>
            </a:endParaRPr>
          </a:p>
        </p:txBody>
      </p:sp>
      <p:pic>
        <p:nvPicPr>
          <p:cNvPr id="10" name="Picture 9">
            <a:extLst>
              <a:ext uri="{FF2B5EF4-FFF2-40B4-BE49-F238E27FC236}">
                <a16:creationId xmlns:a16="http://schemas.microsoft.com/office/drawing/2014/main" id="{B0D84FCB-6D0A-44A2-634C-FFBF73145E5D}"/>
              </a:ext>
            </a:extLst>
          </p:cNvPr>
          <p:cNvPicPr>
            <a:picLocks noChangeAspect="1"/>
          </p:cNvPicPr>
          <p:nvPr/>
        </p:nvPicPr>
        <p:blipFill>
          <a:blip r:embed="rId2"/>
          <a:stretch>
            <a:fillRect/>
          </a:stretch>
        </p:blipFill>
        <p:spPr>
          <a:xfrm>
            <a:off x="639526" y="2245490"/>
            <a:ext cx="10912948" cy="3167546"/>
          </a:xfrm>
          <a:prstGeom prst="rect">
            <a:avLst/>
          </a:prstGeom>
          <a:ln>
            <a:solidFill>
              <a:schemeClr val="tx1"/>
            </a:solidFill>
          </a:ln>
        </p:spPr>
      </p:pic>
    </p:spTree>
    <p:extLst>
      <p:ext uri="{BB962C8B-B14F-4D97-AF65-F5344CB8AC3E}">
        <p14:creationId xmlns:p14="http://schemas.microsoft.com/office/powerpoint/2010/main" val="1118723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E8B-8F70-36EE-5812-15A024E5877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Service (Snack)</a:t>
            </a:r>
          </a:p>
        </p:txBody>
      </p:sp>
      <p:sp>
        <p:nvSpPr>
          <p:cNvPr id="8" name="Arrow: Right 7">
            <a:extLst>
              <a:ext uri="{FF2B5EF4-FFF2-40B4-BE49-F238E27FC236}">
                <a16:creationId xmlns:a16="http://schemas.microsoft.com/office/drawing/2014/main" id="{0603803E-DADB-8FC7-0392-BB58D6EB2771}"/>
              </a:ext>
            </a:extLst>
          </p:cNvPr>
          <p:cNvSpPr/>
          <p:nvPr/>
        </p:nvSpPr>
        <p:spPr>
          <a:xfrm>
            <a:off x="736601" y="716490"/>
            <a:ext cx="10924222" cy="5966883"/>
          </a:xfrm>
          <a:prstGeom prst="rightArrow">
            <a:avLst/>
          </a:prstGeom>
          <a:solidFill>
            <a:srgbClr val="FE3C47"/>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FD3707-877D-33A3-1D0F-139C69556548}"/>
              </a:ext>
            </a:extLst>
          </p:cNvPr>
          <p:cNvSpPr/>
          <p:nvPr/>
        </p:nvSpPr>
        <p:spPr>
          <a:xfrm>
            <a:off x="4479270"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During Service</a:t>
            </a:r>
          </a:p>
          <a:p>
            <a:pPr marL="0" lvl="0" indent="0" algn="ctr" defTabSz="1066800">
              <a:lnSpc>
                <a:spcPct val="90000"/>
              </a:lnSpc>
              <a:spcBef>
                <a:spcPct val="0"/>
              </a:spcBef>
              <a:spcAft>
                <a:spcPct val="35000"/>
              </a:spcAft>
              <a:buNone/>
            </a:pPr>
            <a:r>
              <a:rPr lang="en-US" sz="2400" kern="1200" dirty="0"/>
              <a:t>EEC Attendant serves menu items per student seated for each classroom</a:t>
            </a:r>
          </a:p>
        </p:txBody>
      </p:sp>
      <p:sp>
        <p:nvSpPr>
          <p:cNvPr id="11" name="Freeform: Shape 10">
            <a:extLst>
              <a:ext uri="{FF2B5EF4-FFF2-40B4-BE49-F238E27FC236}">
                <a16:creationId xmlns:a16="http://schemas.microsoft.com/office/drawing/2014/main" id="{0F63CB31-F918-C103-5032-C90616CD3066}"/>
              </a:ext>
            </a:extLst>
          </p:cNvPr>
          <p:cNvSpPr/>
          <p:nvPr/>
        </p:nvSpPr>
        <p:spPr>
          <a:xfrm>
            <a:off x="7874599"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Post-Service</a:t>
            </a:r>
          </a:p>
          <a:p>
            <a:pPr marL="0" lvl="0" indent="0" algn="ctr" defTabSz="1066800">
              <a:lnSpc>
                <a:spcPct val="90000"/>
              </a:lnSpc>
              <a:spcBef>
                <a:spcPct val="0"/>
              </a:spcBef>
              <a:spcAft>
                <a:spcPct val="35000"/>
              </a:spcAft>
              <a:buNone/>
            </a:pPr>
            <a:r>
              <a:rPr lang="en-US" sz="2400" kern="1200" dirty="0"/>
              <a:t>EEC Staff wipes down tables and throws away all trash</a:t>
            </a:r>
          </a:p>
          <a:p>
            <a:pPr marL="0" lvl="0" indent="0" algn="ctr" defTabSz="1066800">
              <a:lnSpc>
                <a:spcPct val="90000"/>
              </a:lnSpc>
              <a:spcBef>
                <a:spcPct val="0"/>
              </a:spcBef>
              <a:spcAft>
                <a:spcPct val="35000"/>
              </a:spcAft>
              <a:buNone/>
            </a:pPr>
            <a:endParaRPr lang="en-US" sz="2400" kern="1200" dirty="0"/>
          </a:p>
        </p:txBody>
      </p:sp>
      <p:sp>
        <p:nvSpPr>
          <p:cNvPr id="3" name="Freeform: Shape 2">
            <a:extLst>
              <a:ext uri="{FF2B5EF4-FFF2-40B4-BE49-F238E27FC236}">
                <a16:creationId xmlns:a16="http://schemas.microsoft.com/office/drawing/2014/main" id="{86188756-E337-F221-5F0B-7D5FBFC8B002}"/>
              </a:ext>
            </a:extLst>
          </p:cNvPr>
          <p:cNvSpPr/>
          <p:nvPr/>
        </p:nvSpPr>
        <p:spPr>
          <a:xfrm>
            <a:off x="1083941"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Pre-Service</a:t>
            </a:r>
          </a:p>
          <a:p>
            <a:pPr marL="0" lvl="0" indent="0" algn="ctr" defTabSz="1066800">
              <a:lnSpc>
                <a:spcPct val="90000"/>
              </a:lnSpc>
              <a:spcBef>
                <a:spcPct val="0"/>
              </a:spcBef>
              <a:spcAft>
                <a:spcPct val="35000"/>
              </a:spcAft>
              <a:buNone/>
            </a:pPr>
            <a:r>
              <a:rPr lang="en-US" sz="2400" kern="1200" dirty="0"/>
              <a:t>EEC Attendant places napkins, utensils, and condiments on table </a:t>
            </a:r>
          </a:p>
        </p:txBody>
      </p:sp>
    </p:spTree>
    <p:extLst>
      <p:ext uri="{BB962C8B-B14F-4D97-AF65-F5344CB8AC3E}">
        <p14:creationId xmlns:p14="http://schemas.microsoft.com/office/powerpoint/2010/main" val="3685764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F5D6B2A0-7103-E7FA-76DE-BE297EFF0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EAFD2-FBB1-6FC3-25D4-2CFB25CD960D}"/>
              </a:ext>
            </a:extLst>
          </p:cNvPr>
          <p:cNvSpPr>
            <a:spLocks noGrp="1"/>
          </p:cNvSpPr>
          <p:nvPr>
            <p:ph type="title"/>
          </p:nvPr>
        </p:nvSpPr>
        <p:spPr/>
        <p:txBody>
          <a:bodyPr>
            <a:normAutofit/>
          </a:bodyPr>
          <a:lstStyle/>
          <a:p>
            <a:r>
              <a:rPr kumimoji="0" lang="en-US" altLang="en-US" sz="5400" i="0" u="none" strike="noStrike" kern="1200" cap="none" spc="0" normalizeH="0" baseline="0" noProof="0" dirty="0">
                <a:ln>
                  <a:noFill/>
                </a:ln>
                <a:solidFill>
                  <a:srgbClr val="27C2B2"/>
                </a:solidFill>
                <a:effectLst/>
                <a:uLnTx/>
                <a:uFillTx/>
                <a:latin typeface="Bernard MT Condensed" panose="02050806060905020404" pitchFamily="18" charset="0"/>
              </a:rPr>
              <a:t>Snack Meal Service</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B208BA8E-DA50-58E9-4FEE-472F4103E496}"/>
              </a:ext>
            </a:extLst>
          </p:cNvPr>
          <p:cNvSpPr>
            <a:spLocks noGrp="1"/>
          </p:cNvSpPr>
          <p:nvPr>
            <p:ph idx="1"/>
          </p:nvPr>
        </p:nvSpPr>
        <p:spPr>
          <a:xfrm>
            <a:off x="838200" y="1825625"/>
            <a:ext cx="10643558" cy="4351338"/>
          </a:xfrm>
        </p:spPr>
        <p:txBody>
          <a:bodyPr>
            <a:normAutofit lnSpcReduction="10000"/>
          </a:bodyPr>
          <a:lstStyle/>
          <a:p>
            <a:pPr marL="0" indent="0">
              <a:spcAft>
                <a:spcPts val="1000"/>
              </a:spcAft>
              <a:buNone/>
            </a:pPr>
            <a:r>
              <a:rPr lang="en-US" dirty="0"/>
              <a:t>The Food Service staff prepares the snack according to the Snack Menu.</a:t>
            </a:r>
          </a:p>
          <a:p>
            <a:pPr marL="804672" lvl="1" indent="-347472">
              <a:lnSpc>
                <a:spcPct val="100000"/>
              </a:lnSpc>
              <a:spcBef>
                <a:spcPts val="0"/>
              </a:spcBef>
              <a:spcAft>
                <a:spcPts val="600"/>
              </a:spcAft>
              <a:buFont typeface="Arial" panose="020B0604020202020204" pitchFamily="34" charset="0"/>
              <a:buChar char="•"/>
            </a:pPr>
            <a:r>
              <a:rPr lang="en-US" sz="2800" dirty="0"/>
              <a:t>Food Services will coordinate with EEC staff to determine the amount of snacks needed for service</a:t>
            </a:r>
          </a:p>
          <a:p>
            <a:pPr marL="804672" lvl="1" indent="-347472">
              <a:lnSpc>
                <a:spcPct val="100000"/>
              </a:lnSpc>
              <a:spcBef>
                <a:spcPts val="0"/>
              </a:spcBef>
              <a:spcAft>
                <a:spcPts val="600"/>
              </a:spcAft>
              <a:buFont typeface="Arial" panose="020B0604020202020204" pitchFamily="34" charset="0"/>
              <a:buChar char="•"/>
            </a:pPr>
            <a:r>
              <a:rPr lang="en-US" sz="2800" dirty="0"/>
              <a:t>Food Services will prepare, package and deliver meals to EEC site</a:t>
            </a:r>
          </a:p>
          <a:p>
            <a:pPr marL="804672" lvl="1" indent="-347472">
              <a:lnSpc>
                <a:spcPct val="100000"/>
              </a:lnSpc>
              <a:spcBef>
                <a:spcPts val="0"/>
              </a:spcBef>
              <a:spcAft>
                <a:spcPts val="1000"/>
              </a:spcAft>
              <a:buFont typeface="Arial" panose="020B0604020202020204" pitchFamily="34" charset="0"/>
              <a:buChar char="•"/>
            </a:pPr>
            <a:r>
              <a:rPr lang="en-US" sz="2800" dirty="0"/>
              <a:t>Food Services will complete the header portion of the EEC SNP After School Snack Meal Record</a:t>
            </a:r>
          </a:p>
          <a:p>
            <a:pPr marL="804672" lvl="1" indent="-347472">
              <a:lnSpc>
                <a:spcPct val="100000"/>
              </a:lnSpc>
              <a:spcBef>
                <a:spcPts val="0"/>
              </a:spcBef>
              <a:spcAft>
                <a:spcPts val="1000"/>
              </a:spcAft>
              <a:buFont typeface="Arial" panose="020B0604020202020204" pitchFamily="34" charset="0"/>
              <a:buChar char="•"/>
            </a:pPr>
            <a:r>
              <a:rPr lang="en-US" sz="2800" dirty="0"/>
              <a:t>Food Services will provide thermometer for milk temperature check</a:t>
            </a:r>
          </a:p>
        </p:txBody>
      </p:sp>
    </p:spTree>
    <p:extLst>
      <p:ext uri="{BB962C8B-B14F-4D97-AF65-F5344CB8AC3E}">
        <p14:creationId xmlns:p14="http://schemas.microsoft.com/office/powerpoint/2010/main" val="1071394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DFB04372-02AB-D1AC-FF8D-70C5883E1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2F1090-CEA3-A61E-6E4E-421834B6D304}"/>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FSD Snack Preparation</a:t>
            </a:r>
          </a:p>
        </p:txBody>
      </p:sp>
      <p:grpSp>
        <p:nvGrpSpPr>
          <p:cNvPr id="4" name="Group 3">
            <a:extLst>
              <a:ext uri="{FF2B5EF4-FFF2-40B4-BE49-F238E27FC236}">
                <a16:creationId xmlns:a16="http://schemas.microsoft.com/office/drawing/2014/main" id="{88FFB2C0-7221-3BF6-5134-0CC93BBC0E64}"/>
              </a:ext>
            </a:extLst>
          </p:cNvPr>
          <p:cNvGrpSpPr/>
          <p:nvPr/>
        </p:nvGrpSpPr>
        <p:grpSpPr>
          <a:xfrm>
            <a:off x="7843387" y="4980444"/>
            <a:ext cx="1073451" cy="1348184"/>
            <a:chOff x="6700058" y="0"/>
            <a:chExt cx="4686026" cy="5885343"/>
          </a:xfrm>
        </p:grpSpPr>
        <p:grpSp>
          <p:nvGrpSpPr>
            <p:cNvPr id="5" name="Group 4">
              <a:extLst>
                <a:ext uri="{FF2B5EF4-FFF2-40B4-BE49-F238E27FC236}">
                  <a16:creationId xmlns:a16="http://schemas.microsoft.com/office/drawing/2014/main" id="{42B0B04C-1D03-335A-4D80-036D028A9E30}"/>
                </a:ext>
              </a:extLst>
            </p:cNvPr>
            <p:cNvGrpSpPr/>
            <p:nvPr/>
          </p:nvGrpSpPr>
          <p:grpSpPr>
            <a:xfrm>
              <a:off x="6700058" y="0"/>
              <a:ext cx="4686026" cy="5885343"/>
              <a:chOff x="6700058" y="0"/>
              <a:chExt cx="4686026" cy="5885343"/>
            </a:xfrm>
          </p:grpSpPr>
          <p:sp>
            <p:nvSpPr>
              <p:cNvPr id="7" name="Rectangle 3">
                <a:extLst>
                  <a:ext uri="{FF2B5EF4-FFF2-40B4-BE49-F238E27FC236}">
                    <a16:creationId xmlns:a16="http://schemas.microsoft.com/office/drawing/2014/main" id="{530DF9A1-52EB-644C-AF50-DCC5B8ACA38F}"/>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488AF4D7-9AB1-CF28-77AA-DDE2A113B088}"/>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8B3B4B93-9CE1-13A8-F70A-5041B09BBAF0}"/>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1B9202A-295E-E31D-DAC6-049DCEB4F043}"/>
                  </a:ext>
                </a:extLst>
              </p:cNvPr>
              <p:cNvGrpSpPr/>
              <p:nvPr/>
            </p:nvGrpSpPr>
            <p:grpSpPr>
              <a:xfrm rot="19700539">
                <a:off x="7266326" y="1688300"/>
                <a:ext cx="3348149" cy="1902907"/>
                <a:chOff x="2776469" y="1751418"/>
                <a:chExt cx="4009057" cy="2278531"/>
              </a:xfrm>
            </p:grpSpPr>
            <p:sp>
              <p:nvSpPr>
                <p:cNvPr id="30" name="Freeform: Shape 29">
                  <a:extLst>
                    <a:ext uri="{FF2B5EF4-FFF2-40B4-BE49-F238E27FC236}">
                      <a16:creationId xmlns:a16="http://schemas.microsoft.com/office/drawing/2014/main" id="{C35E9639-9CBB-10C2-7526-08B1F9D738A1}"/>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6AE2BFFB-2819-AF65-EBF3-03655FCE5C33}"/>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FECC9973-C7B1-80DA-8F7B-2012518D6BD6}"/>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E30B6081-8358-3270-33D7-11FEC2E4D74D}"/>
                  </a:ext>
                </a:extLst>
              </p:cNvPr>
              <p:cNvGrpSpPr/>
              <p:nvPr/>
            </p:nvGrpSpPr>
            <p:grpSpPr>
              <a:xfrm>
                <a:off x="9070432" y="2784029"/>
                <a:ext cx="1103598" cy="1149178"/>
                <a:chOff x="3432705" y="1293832"/>
                <a:chExt cx="1364526" cy="1420882"/>
              </a:xfrm>
            </p:grpSpPr>
            <p:sp>
              <p:nvSpPr>
                <p:cNvPr id="25" name="Oval 12">
                  <a:extLst>
                    <a:ext uri="{FF2B5EF4-FFF2-40B4-BE49-F238E27FC236}">
                      <a16:creationId xmlns:a16="http://schemas.microsoft.com/office/drawing/2014/main" id="{E60CFA81-0D45-9C67-E150-6FC5C7CAA8ED}"/>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9F733307-6C05-F874-712F-3AB4A1E4373F}"/>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Moon 15">
                  <a:extLst>
                    <a:ext uri="{FF2B5EF4-FFF2-40B4-BE49-F238E27FC236}">
                      <a16:creationId xmlns:a16="http://schemas.microsoft.com/office/drawing/2014/main" id="{0F516EC0-0D35-8A0C-076F-CFD5A2291F07}"/>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B34FA8C3-B038-E70A-5D5F-8A89CE523620}"/>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5F0C38E2-D238-7A6B-915B-33DF565623CB}"/>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Freeform: Shape 11">
                <a:extLst>
                  <a:ext uri="{FF2B5EF4-FFF2-40B4-BE49-F238E27FC236}">
                    <a16:creationId xmlns:a16="http://schemas.microsoft.com/office/drawing/2014/main" id="{230E0910-9552-814B-AE33-9CFF6C9DF3A5}"/>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558D8B4B-4E1E-B33C-B5E5-8C36C9881FD6}"/>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F3A0BA3A-4F9D-8790-305E-24A59C775BE0}"/>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5F72D358-4926-8FF6-9BB9-1543B3F6264C}"/>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95BD9B4-3665-1905-9DDB-CB79A1DE2474}"/>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69D0CA35-3387-88C2-24E0-77404A6AE76C}"/>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8E6A50D6-0CD3-B761-5EFA-AC631105A3C3}"/>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43B63928-075B-0BC0-C74D-C67A7B6E552B}"/>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5D177756-8FEA-0C76-0E1A-569E385D2F01}"/>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EF154F7B-8B63-D553-C8E6-81BDDB4B6707}"/>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37">
                <a:extLst>
                  <a:ext uri="{FF2B5EF4-FFF2-40B4-BE49-F238E27FC236}">
                    <a16:creationId xmlns:a16="http://schemas.microsoft.com/office/drawing/2014/main" id="{96AE9DF4-2761-2BE7-8918-3B7014CB97F0}"/>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CE8F79F7-686D-E69D-5A73-D13676898A09}"/>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F4236570-E8A1-E0B0-A10C-7782E4C8F4D8}"/>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0C5336CD-67C9-73B6-0A23-AC4E94CD9532}"/>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33" name="Group 32">
            <a:extLst>
              <a:ext uri="{FF2B5EF4-FFF2-40B4-BE49-F238E27FC236}">
                <a16:creationId xmlns:a16="http://schemas.microsoft.com/office/drawing/2014/main" id="{D4A4A310-6E10-2CAB-78C3-0B2639B084DA}"/>
              </a:ext>
            </a:extLst>
          </p:cNvPr>
          <p:cNvGrpSpPr/>
          <p:nvPr/>
        </p:nvGrpSpPr>
        <p:grpSpPr>
          <a:xfrm>
            <a:off x="7124953" y="4504471"/>
            <a:ext cx="1073451" cy="1348184"/>
            <a:chOff x="6700058" y="0"/>
            <a:chExt cx="4686026" cy="5885343"/>
          </a:xfrm>
        </p:grpSpPr>
        <p:grpSp>
          <p:nvGrpSpPr>
            <p:cNvPr id="34" name="Group 33">
              <a:extLst>
                <a:ext uri="{FF2B5EF4-FFF2-40B4-BE49-F238E27FC236}">
                  <a16:creationId xmlns:a16="http://schemas.microsoft.com/office/drawing/2014/main" id="{7F27C9BF-CFE3-3333-732A-181C7D58AE48}"/>
                </a:ext>
              </a:extLst>
            </p:cNvPr>
            <p:cNvGrpSpPr/>
            <p:nvPr/>
          </p:nvGrpSpPr>
          <p:grpSpPr>
            <a:xfrm>
              <a:off x="6700058" y="0"/>
              <a:ext cx="4686026" cy="5885343"/>
              <a:chOff x="6700058" y="0"/>
              <a:chExt cx="4686026" cy="5885343"/>
            </a:xfrm>
          </p:grpSpPr>
          <p:sp>
            <p:nvSpPr>
              <p:cNvPr id="36" name="Rectangle 3">
                <a:extLst>
                  <a:ext uri="{FF2B5EF4-FFF2-40B4-BE49-F238E27FC236}">
                    <a16:creationId xmlns:a16="http://schemas.microsoft.com/office/drawing/2014/main" id="{FA03F20C-5B33-D68B-5F15-7518E4BEAAC6}"/>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4">
                <a:extLst>
                  <a:ext uri="{FF2B5EF4-FFF2-40B4-BE49-F238E27FC236}">
                    <a16:creationId xmlns:a16="http://schemas.microsoft.com/office/drawing/2014/main" id="{648DA5EC-5806-580D-A73A-08A4592BC3CD}"/>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4">
                <a:extLst>
                  <a:ext uri="{FF2B5EF4-FFF2-40B4-BE49-F238E27FC236}">
                    <a16:creationId xmlns:a16="http://schemas.microsoft.com/office/drawing/2014/main" id="{DD55E801-BDD3-0984-A757-F1EE3FBC88D3}"/>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70089876-E639-E8DA-3DF5-57D594CFB385}"/>
                  </a:ext>
                </a:extLst>
              </p:cNvPr>
              <p:cNvGrpSpPr/>
              <p:nvPr/>
            </p:nvGrpSpPr>
            <p:grpSpPr>
              <a:xfrm rot="19700539">
                <a:off x="7266326" y="1688300"/>
                <a:ext cx="3348149" cy="1902907"/>
                <a:chOff x="2776469" y="1751418"/>
                <a:chExt cx="4009057" cy="2278531"/>
              </a:xfrm>
            </p:grpSpPr>
            <p:sp>
              <p:nvSpPr>
                <p:cNvPr id="59" name="Freeform: Shape 58">
                  <a:extLst>
                    <a:ext uri="{FF2B5EF4-FFF2-40B4-BE49-F238E27FC236}">
                      <a16:creationId xmlns:a16="http://schemas.microsoft.com/office/drawing/2014/main" id="{A0BD599D-ACFC-9D6A-E541-BB6505BD6E52}"/>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B3A6E510-1433-7F53-CF0E-68126649E4CE}"/>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C21AFDA5-D68F-B607-4493-6FDF848F18CF}"/>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4486BB2E-5195-1784-28C6-68CA8260C9E3}"/>
                  </a:ext>
                </a:extLst>
              </p:cNvPr>
              <p:cNvGrpSpPr/>
              <p:nvPr/>
            </p:nvGrpSpPr>
            <p:grpSpPr>
              <a:xfrm>
                <a:off x="9070432" y="2784029"/>
                <a:ext cx="1103598" cy="1149178"/>
                <a:chOff x="3432705" y="1293832"/>
                <a:chExt cx="1364526" cy="1420882"/>
              </a:xfrm>
            </p:grpSpPr>
            <p:sp>
              <p:nvSpPr>
                <p:cNvPr id="54" name="Oval 12">
                  <a:extLst>
                    <a:ext uri="{FF2B5EF4-FFF2-40B4-BE49-F238E27FC236}">
                      <a16:creationId xmlns:a16="http://schemas.microsoft.com/office/drawing/2014/main" id="{3BCD63D9-D23E-2482-92F7-5705FA31E204}"/>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E8B5D7AC-26D5-0C12-C4BC-91EF340D907E}"/>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Moon 15">
                  <a:extLst>
                    <a:ext uri="{FF2B5EF4-FFF2-40B4-BE49-F238E27FC236}">
                      <a16:creationId xmlns:a16="http://schemas.microsoft.com/office/drawing/2014/main" id="{369CE49A-7945-296D-C07A-695540C6947B}"/>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3C335638-CFAC-1996-04A4-6C21622C0820}"/>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87F460A1-BD75-AC1F-C9CF-735D5C1566DA}"/>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1" name="Freeform: Shape 40">
                <a:extLst>
                  <a:ext uri="{FF2B5EF4-FFF2-40B4-BE49-F238E27FC236}">
                    <a16:creationId xmlns:a16="http://schemas.microsoft.com/office/drawing/2014/main" id="{175452D3-E901-CA30-0AB1-BCC5924C0F6E}"/>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81F4E947-2F6D-FF44-F1B6-FDAA7277BC89}"/>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B624985F-BAD8-77D7-4640-5E1C4403CAE6}"/>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CEB2450A-7F1A-9DBD-633E-3D8CAE1860DF}"/>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D3276701-3550-437D-A3C5-3DF9B44FB514}"/>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2B17C116-C82E-661B-3CD5-ACD20AC15CFD}"/>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10804EDC-6BF3-90EE-2151-6B073A477287}"/>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D99B5675-5A12-4534-05D1-5B93B9DB2A82}"/>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2304A52C-FE2F-D9D1-31CE-59F6CDA0F27B}"/>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2914F67B-AC0C-450A-E17E-0619E1733BE8}"/>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37">
                <a:extLst>
                  <a:ext uri="{FF2B5EF4-FFF2-40B4-BE49-F238E27FC236}">
                    <a16:creationId xmlns:a16="http://schemas.microsoft.com/office/drawing/2014/main" id="{1001B79A-C526-93F6-D277-AED4B536E625}"/>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B0DF4334-0F31-B6E1-FDA8-4B34E9CB2AF4}"/>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2CF5699F-9B83-8632-769E-8D9BB099F514}"/>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5" name="Picture 34">
              <a:extLst>
                <a:ext uri="{FF2B5EF4-FFF2-40B4-BE49-F238E27FC236}">
                  <a16:creationId xmlns:a16="http://schemas.microsoft.com/office/drawing/2014/main" id="{33F6380F-2535-99A6-24C8-8E43027DC430}"/>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62" name="Group 61">
            <a:extLst>
              <a:ext uri="{FF2B5EF4-FFF2-40B4-BE49-F238E27FC236}">
                <a16:creationId xmlns:a16="http://schemas.microsoft.com/office/drawing/2014/main" id="{231A174D-E809-C6F8-54F7-765563DB6090}"/>
              </a:ext>
            </a:extLst>
          </p:cNvPr>
          <p:cNvGrpSpPr/>
          <p:nvPr/>
        </p:nvGrpSpPr>
        <p:grpSpPr>
          <a:xfrm>
            <a:off x="8479523" y="4255460"/>
            <a:ext cx="1073451" cy="1348184"/>
            <a:chOff x="6700058" y="0"/>
            <a:chExt cx="4686026" cy="5885343"/>
          </a:xfrm>
        </p:grpSpPr>
        <p:grpSp>
          <p:nvGrpSpPr>
            <p:cNvPr id="63" name="Group 62">
              <a:extLst>
                <a:ext uri="{FF2B5EF4-FFF2-40B4-BE49-F238E27FC236}">
                  <a16:creationId xmlns:a16="http://schemas.microsoft.com/office/drawing/2014/main" id="{1AAB2158-5B39-81DA-5B54-475579574194}"/>
                </a:ext>
              </a:extLst>
            </p:cNvPr>
            <p:cNvGrpSpPr/>
            <p:nvPr/>
          </p:nvGrpSpPr>
          <p:grpSpPr>
            <a:xfrm>
              <a:off x="6700058" y="0"/>
              <a:ext cx="4686026" cy="5885343"/>
              <a:chOff x="6700058" y="0"/>
              <a:chExt cx="4686026" cy="5885343"/>
            </a:xfrm>
          </p:grpSpPr>
          <p:sp>
            <p:nvSpPr>
              <p:cNvPr id="65" name="Rectangle 3">
                <a:extLst>
                  <a:ext uri="{FF2B5EF4-FFF2-40B4-BE49-F238E27FC236}">
                    <a16:creationId xmlns:a16="http://schemas.microsoft.com/office/drawing/2014/main" id="{125E6289-D0F6-DD5F-395B-5A98163DBDC1}"/>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4">
                <a:extLst>
                  <a:ext uri="{FF2B5EF4-FFF2-40B4-BE49-F238E27FC236}">
                    <a16:creationId xmlns:a16="http://schemas.microsoft.com/office/drawing/2014/main" id="{7F48F2AD-AE26-086C-FD4F-D6FE1A037FEF}"/>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4">
                <a:extLst>
                  <a:ext uri="{FF2B5EF4-FFF2-40B4-BE49-F238E27FC236}">
                    <a16:creationId xmlns:a16="http://schemas.microsoft.com/office/drawing/2014/main" id="{AAC38CDE-1A5E-DBD5-A11C-299646336BB1}"/>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8" name="Group 67">
                <a:extLst>
                  <a:ext uri="{FF2B5EF4-FFF2-40B4-BE49-F238E27FC236}">
                    <a16:creationId xmlns:a16="http://schemas.microsoft.com/office/drawing/2014/main" id="{CC273C3F-A50D-5B53-3D0D-9475C16BAA46}"/>
                  </a:ext>
                </a:extLst>
              </p:cNvPr>
              <p:cNvGrpSpPr/>
              <p:nvPr/>
            </p:nvGrpSpPr>
            <p:grpSpPr>
              <a:xfrm rot="19700539">
                <a:off x="7266326" y="1688300"/>
                <a:ext cx="3348149" cy="1902907"/>
                <a:chOff x="2776469" y="1751418"/>
                <a:chExt cx="4009057" cy="2278531"/>
              </a:xfrm>
            </p:grpSpPr>
            <p:sp>
              <p:nvSpPr>
                <p:cNvPr id="88" name="Freeform: Shape 87">
                  <a:extLst>
                    <a:ext uri="{FF2B5EF4-FFF2-40B4-BE49-F238E27FC236}">
                      <a16:creationId xmlns:a16="http://schemas.microsoft.com/office/drawing/2014/main" id="{5CEBA089-E631-4831-CB8F-3C5C8723A65A}"/>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5AAC17AA-C403-7A41-F79F-DCEBFF9AF018}"/>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E37CE7E4-0EC0-3A9F-AF64-B29F8BF80335}"/>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9" name="Group 68">
                <a:extLst>
                  <a:ext uri="{FF2B5EF4-FFF2-40B4-BE49-F238E27FC236}">
                    <a16:creationId xmlns:a16="http://schemas.microsoft.com/office/drawing/2014/main" id="{D54A9AE4-F08A-2E4A-2329-235EF03EF60E}"/>
                  </a:ext>
                </a:extLst>
              </p:cNvPr>
              <p:cNvGrpSpPr/>
              <p:nvPr/>
            </p:nvGrpSpPr>
            <p:grpSpPr>
              <a:xfrm>
                <a:off x="9070432" y="2784029"/>
                <a:ext cx="1103598" cy="1149178"/>
                <a:chOff x="3432705" y="1293832"/>
                <a:chExt cx="1364526" cy="1420882"/>
              </a:xfrm>
            </p:grpSpPr>
            <p:sp>
              <p:nvSpPr>
                <p:cNvPr id="83" name="Oval 12">
                  <a:extLst>
                    <a:ext uri="{FF2B5EF4-FFF2-40B4-BE49-F238E27FC236}">
                      <a16:creationId xmlns:a16="http://schemas.microsoft.com/office/drawing/2014/main" id="{A2D8F436-C842-8536-7004-21E25F2A6512}"/>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7DDB371D-F770-DB49-2182-EB653DB6E4C3}"/>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Moon 15">
                  <a:extLst>
                    <a:ext uri="{FF2B5EF4-FFF2-40B4-BE49-F238E27FC236}">
                      <a16:creationId xmlns:a16="http://schemas.microsoft.com/office/drawing/2014/main" id="{4C1A5AC8-DDCA-EBA7-10A6-D11DF0D4B2B6}"/>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a:extLst>
                    <a:ext uri="{FF2B5EF4-FFF2-40B4-BE49-F238E27FC236}">
                      <a16:creationId xmlns:a16="http://schemas.microsoft.com/office/drawing/2014/main" id="{00224BA7-4E70-9B34-4749-234051855122}"/>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a:extLst>
                    <a:ext uri="{FF2B5EF4-FFF2-40B4-BE49-F238E27FC236}">
                      <a16:creationId xmlns:a16="http://schemas.microsoft.com/office/drawing/2014/main" id="{3C1694FC-B7A4-798B-4BC3-5C024917DFA0}"/>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0" name="Freeform: Shape 69">
                <a:extLst>
                  <a:ext uri="{FF2B5EF4-FFF2-40B4-BE49-F238E27FC236}">
                    <a16:creationId xmlns:a16="http://schemas.microsoft.com/office/drawing/2014/main" id="{544C5298-2544-8818-FA0C-927E19BCD645}"/>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8B4EAEAE-C3C8-3B00-4A31-13D29691FCD3}"/>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67083395-32E1-32E2-F8FE-8DF1C416B432}"/>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88779A0D-5C90-6F5C-4BD0-F107A6FCC2F9}"/>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8BE79963-1E4B-DDA9-287B-E5F4E94D99E9}"/>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BD9D68B7-5C4B-366A-F26B-A6F6EC3806B3}"/>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44118A28-EC3E-8B4E-0B83-3CCE3153D10B}"/>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57D5F474-707E-2F24-962B-B4305E83F0A6}"/>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90ED332-FF50-2AC6-DAB8-7F3365AF8D2B}"/>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A143D7F6-78A4-6F0A-2EA2-00E67EF7818D}"/>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37">
                <a:extLst>
                  <a:ext uri="{FF2B5EF4-FFF2-40B4-BE49-F238E27FC236}">
                    <a16:creationId xmlns:a16="http://schemas.microsoft.com/office/drawing/2014/main" id="{E8D5637A-C06A-24C3-B3EE-444C8B6E1BB3}"/>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72B820B1-391C-9232-6D2B-0EC3F5254A38}"/>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52C33E9E-AA40-60FC-E9E0-6562BFFF8F74}"/>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4" name="Picture 63">
              <a:extLst>
                <a:ext uri="{FF2B5EF4-FFF2-40B4-BE49-F238E27FC236}">
                  <a16:creationId xmlns:a16="http://schemas.microsoft.com/office/drawing/2014/main" id="{5ED1D08C-43A3-916E-C941-303A74E0A5AD}"/>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91" name="Group 90">
            <a:extLst>
              <a:ext uri="{FF2B5EF4-FFF2-40B4-BE49-F238E27FC236}">
                <a16:creationId xmlns:a16="http://schemas.microsoft.com/office/drawing/2014/main" id="{4011BF27-653F-33A2-5EA0-C955DE4B0729}"/>
              </a:ext>
            </a:extLst>
          </p:cNvPr>
          <p:cNvGrpSpPr/>
          <p:nvPr/>
        </p:nvGrpSpPr>
        <p:grpSpPr>
          <a:xfrm>
            <a:off x="7957823" y="3698303"/>
            <a:ext cx="1073451" cy="1348184"/>
            <a:chOff x="6700058" y="0"/>
            <a:chExt cx="4686026" cy="5885343"/>
          </a:xfrm>
        </p:grpSpPr>
        <p:grpSp>
          <p:nvGrpSpPr>
            <p:cNvPr id="92" name="Group 91">
              <a:extLst>
                <a:ext uri="{FF2B5EF4-FFF2-40B4-BE49-F238E27FC236}">
                  <a16:creationId xmlns:a16="http://schemas.microsoft.com/office/drawing/2014/main" id="{103693AD-430B-6754-830C-A62672CB313E}"/>
                </a:ext>
              </a:extLst>
            </p:cNvPr>
            <p:cNvGrpSpPr/>
            <p:nvPr/>
          </p:nvGrpSpPr>
          <p:grpSpPr>
            <a:xfrm>
              <a:off x="6700058" y="0"/>
              <a:ext cx="4686026" cy="5885343"/>
              <a:chOff x="6700058" y="0"/>
              <a:chExt cx="4686026" cy="5885343"/>
            </a:xfrm>
          </p:grpSpPr>
          <p:sp>
            <p:nvSpPr>
              <p:cNvPr id="94" name="Rectangle 3">
                <a:extLst>
                  <a:ext uri="{FF2B5EF4-FFF2-40B4-BE49-F238E27FC236}">
                    <a16:creationId xmlns:a16="http://schemas.microsoft.com/office/drawing/2014/main" id="{39F7DD60-CCE8-21F4-C84C-37B5EC04E7B9}"/>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4">
                <a:extLst>
                  <a:ext uri="{FF2B5EF4-FFF2-40B4-BE49-F238E27FC236}">
                    <a16:creationId xmlns:a16="http://schemas.microsoft.com/office/drawing/2014/main" id="{454B1D05-D49B-8363-7E01-AA7D97340A4C}"/>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4">
                <a:extLst>
                  <a:ext uri="{FF2B5EF4-FFF2-40B4-BE49-F238E27FC236}">
                    <a16:creationId xmlns:a16="http://schemas.microsoft.com/office/drawing/2014/main" id="{30D3FE68-3FC1-F253-0C86-6CAA8FA46E47}"/>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 name="Group 96">
                <a:extLst>
                  <a:ext uri="{FF2B5EF4-FFF2-40B4-BE49-F238E27FC236}">
                    <a16:creationId xmlns:a16="http://schemas.microsoft.com/office/drawing/2014/main" id="{0BDA1C22-5A57-6026-4F9C-18233A015509}"/>
                  </a:ext>
                </a:extLst>
              </p:cNvPr>
              <p:cNvGrpSpPr/>
              <p:nvPr/>
            </p:nvGrpSpPr>
            <p:grpSpPr>
              <a:xfrm rot="19700539">
                <a:off x="7266326" y="1688300"/>
                <a:ext cx="3348149" cy="1902907"/>
                <a:chOff x="2776469" y="1751418"/>
                <a:chExt cx="4009057" cy="2278531"/>
              </a:xfrm>
            </p:grpSpPr>
            <p:sp>
              <p:nvSpPr>
                <p:cNvPr id="117" name="Freeform: Shape 116">
                  <a:extLst>
                    <a:ext uri="{FF2B5EF4-FFF2-40B4-BE49-F238E27FC236}">
                      <a16:creationId xmlns:a16="http://schemas.microsoft.com/office/drawing/2014/main" id="{C69C4268-8A28-B152-7322-BED7500F14AB}"/>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7D615552-77CD-C104-4408-FC7042B35ABE}"/>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3C0F4F2D-DF44-305D-101B-58F31D130F7D}"/>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8" name="Group 97">
                <a:extLst>
                  <a:ext uri="{FF2B5EF4-FFF2-40B4-BE49-F238E27FC236}">
                    <a16:creationId xmlns:a16="http://schemas.microsoft.com/office/drawing/2014/main" id="{EB943B9D-D804-06C4-D9F5-B97181946CFB}"/>
                  </a:ext>
                </a:extLst>
              </p:cNvPr>
              <p:cNvGrpSpPr/>
              <p:nvPr/>
            </p:nvGrpSpPr>
            <p:grpSpPr>
              <a:xfrm>
                <a:off x="9070432" y="2784029"/>
                <a:ext cx="1103598" cy="1149178"/>
                <a:chOff x="3432705" y="1293832"/>
                <a:chExt cx="1364526" cy="1420882"/>
              </a:xfrm>
            </p:grpSpPr>
            <p:sp>
              <p:nvSpPr>
                <p:cNvPr id="112" name="Oval 12">
                  <a:extLst>
                    <a:ext uri="{FF2B5EF4-FFF2-40B4-BE49-F238E27FC236}">
                      <a16:creationId xmlns:a16="http://schemas.microsoft.com/office/drawing/2014/main" id="{CADE5AEE-1C44-ACA2-59F3-97268679D5E4}"/>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B0F40A0E-C256-54A3-5BCE-9C0651D967C9}"/>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Moon 15">
                  <a:extLst>
                    <a:ext uri="{FF2B5EF4-FFF2-40B4-BE49-F238E27FC236}">
                      <a16:creationId xmlns:a16="http://schemas.microsoft.com/office/drawing/2014/main" id="{7CAA5584-CF46-718C-4BAC-65FBC75E9D23}"/>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Oval 114">
                  <a:extLst>
                    <a:ext uri="{FF2B5EF4-FFF2-40B4-BE49-F238E27FC236}">
                      <a16:creationId xmlns:a16="http://schemas.microsoft.com/office/drawing/2014/main" id="{0BD1935A-0338-A822-9189-33E0679DEDB9}"/>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Oval 115">
                  <a:extLst>
                    <a:ext uri="{FF2B5EF4-FFF2-40B4-BE49-F238E27FC236}">
                      <a16:creationId xmlns:a16="http://schemas.microsoft.com/office/drawing/2014/main" id="{718A02F6-3E12-147E-48C3-DF2110266DB9}"/>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9" name="Freeform: Shape 98">
                <a:extLst>
                  <a:ext uri="{FF2B5EF4-FFF2-40B4-BE49-F238E27FC236}">
                    <a16:creationId xmlns:a16="http://schemas.microsoft.com/office/drawing/2014/main" id="{FB017B4C-61D2-B9E0-B584-A044EF924535}"/>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21386DE1-058A-CCB4-6B0A-2CA6C5EB6E6E}"/>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8910E6F9-89AB-28FF-F964-669E27FD30A4}"/>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4EFF752F-14ED-882A-A4FB-A972AB9935FC}"/>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7A1AFFDB-9FF7-2943-AB99-572B7EF22BFD}"/>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B56B3CA-BC45-9FE4-FBDE-140223AB1A76}"/>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12C44177-0C04-C7E2-0B6C-EC7DC6C0420A}"/>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068FA530-2985-5172-0688-B899617B1065}"/>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Oval 106">
                <a:extLst>
                  <a:ext uri="{FF2B5EF4-FFF2-40B4-BE49-F238E27FC236}">
                    <a16:creationId xmlns:a16="http://schemas.microsoft.com/office/drawing/2014/main" id="{193796E2-8EE3-075F-CDCA-69EED9C192B2}"/>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5C5623F7-5640-0F03-9F4A-05A105822993}"/>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37">
                <a:extLst>
                  <a:ext uri="{FF2B5EF4-FFF2-40B4-BE49-F238E27FC236}">
                    <a16:creationId xmlns:a16="http://schemas.microsoft.com/office/drawing/2014/main" id="{204609C3-6539-99BE-E1F4-5A8DE8EDDDE4}"/>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365485EB-AA6C-86D3-65EB-4D5576F61E8D}"/>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Oval 110">
                <a:extLst>
                  <a:ext uri="{FF2B5EF4-FFF2-40B4-BE49-F238E27FC236}">
                    <a16:creationId xmlns:a16="http://schemas.microsoft.com/office/drawing/2014/main" id="{6A9E6F0D-35E1-AD32-C295-335D848034E9}"/>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3" name="Picture 92">
              <a:extLst>
                <a:ext uri="{FF2B5EF4-FFF2-40B4-BE49-F238E27FC236}">
                  <a16:creationId xmlns:a16="http://schemas.microsoft.com/office/drawing/2014/main" id="{88F3C3A8-A4AD-A453-1EF4-74C7F29ED19B}"/>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120" name="Group 119">
            <a:extLst>
              <a:ext uri="{FF2B5EF4-FFF2-40B4-BE49-F238E27FC236}">
                <a16:creationId xmlns:a16="http://schemas.microsoft.com/office/drawing/2014/main" id="{810B48DD-799C-F03A-0744-2A2044161035}"/>
              </a:ext>
            </a:extLst>
          </p:cNvPr>
          <p:cNvGrpSpPr/>
          <p:nvPr/>
        </p:nvGrpSpPr>
        <p:grpSpPr>
          <a:xfrm>
            <a:off x="7310438" y="3826002"/>
            <a:ext cx="1073451" cy="1348184"/>
            <a:chOff x="6700058" y="0"/>
            <a:chExt cx="4686026" cy="5885343"/>
          </a:xfrm>
        </p:grpSpPr>
        <p:grpSp>
          <p:nvGrpSpPr>
            <p:cNvPr id="121" name="Group 120">
              <a:extLst>
                <a:ext uri="{FF2B5EF4-FFF2-40B4-BE49-F238E27FC236}">
                  <a16:creationId xmlns:a16="http://schemas.microsoft.com/office/drawing/2014/main" id="{24BF1923-5933-56E1-09BD-DD2F3C0407EC}"/>
                </a:ext>
              </a:extLst>
            </p:cNvPr>
            <p:cNvGrpSpPr/>
            <p:nvPr/>
          </p:nvGrpSpPr>
          <p:grpSpPr>
            <a:xfrm>
              <a:off x="6700058" y="0"/>
              <a:ext cx="4686026" cy="5885343"/>
              <a:chOff x="6700058" y="0"/>
              <a:chExt cx="4686026" cy="5885343"/>
            </a:xfrm>
          </p:grpSpPr>
          <p:sp>
            <p:nvSpPr>
              <p:cNvPr id="123" name="Rectangle 3">
                <a:extLst>
                  <a:ext uri="{FF2B5EF4-FFF2-40B4-BE49-F238E27FC236}">
                    <a16:creationId xmlns:a16="http://schemas.microsoft.com/office/drawing/2014/main" id="{CFCC0D1F-9A2C-440B-B99B-FDE87EB05F90}"/>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ectangle 4">
                <a:extLst>
                  <a:ext uri="{FF2B5EF4-FFF2-40B4-BE49-F238E27FC236}">
                    <a16:creationId xmlns:a16="http://schemas.microsoft.com/office/drawing/2014/main" id="{8354C353-2B79-687B-D86F-CAF0A8EA6BB1}"/>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ectangle 4">
                <a:extLst>
                  <a:ext uri="{FF2B5EF4-FFF2-40B4-BE49-F238E27FC236}">
                    <a16:creationId xmlns:a16="http://schemas.microsoft.com/office/drawing/2014/main" id="{A32514C4-766D-52C4-4830-CB25E227943C}"/>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6" name="Group 125">
                <a:extLst>
                  <a:ext uri="{FF2B5EF4-FFF2-40B4-BE49-F238E27FC236}">
                    <a16:creationId xmlns:a16="http://schemas.microsoft.com/office/drawing/2014/main" id="{30994EC4-2155-A9C7-F925-528ED53D2933}"/>
                  </a:ext>
                </a:extLst>
              </p:cNvPr>
              <p:cNvGrpSpPr/>
              <p:nvPr/>
            </p:nvGrpSpPr>
            <p:grpSpPr>
              <a:xfrm rot="19700539">
                <a:off x="7266326" y="1688300"/>
                <a:ext cx="3348149" cy="1902907"/>
                <a:chOff x="2776469" y="1751418"/>
                <a:chExt cx="4009057" cy="2278531"/>
              </a:xfrm>
            </p:grpSpPr>
            <p:sp>
              <p:nvSpPr>
                <p:cNvPr id="146" name="Freeform: Shape 145">
                  <a:extLst>
                    <a:ext uri="{FF2B5EF4-FFF2-40B4-BE49-F238E27FC236}">
                      <a16:creationId xmlns:a16="http://schemas.microsoft.com/office/drawing/2014/main" id="{FEDB6E2D-82A1-ED67-5A64-E2D6AAE1BFEE}"/>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F43F9ADF-325B-77CE-55E1-3027FA6255CE}"/>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35AA23B-AC73-339D-7347-59C7F5F1098A}"/>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7" name="Group 126">
                <a:extLst>
                  <a:ext uri="{FF2B5EF4-FFF2-40B4-BE49-F238E27FC236}">
                    <a16:creationId xmlns:a16="http://schemas.microsoft.com/office/drawing/2014/main" id="{987CB291-E139-A1D8-F835-FE13F2C87486}"/>
                  </a:ext>
                </a:extLst>
              </p:cNvPr>
              <p:cNvGrpSpPr/>
              <p:nvPr/>
            </p:nvGrpSpPr>
            <p:grpSpPr>
              <a:xfrm>
                <a:off x="9070432" y="2784029"/>
                <a:ext cx="1103598" cy="1149178"/>
                <a:chOff x="3432705" y="1293832"/>
                <a:chExt cx="1364526" cy="1420882"/>
              </a:xfrm>
            </p:grpSpPr>
            <p:sp>
              <p:nvSpPr>
                <p:cNvPr id="141" name="Oval 12">
                  <a:extLst>
                    <a:ext uri="{FF2B5EF4-FFF2-40B4-BE49-F238E27FC236}">
                      <a16:creationId xmlns:a16="http://schemas.microsoft.com/office/drawing/2014/main" id="{4403BE62-1135-3E54-6165-36282B3DCBCC}"/>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32340D52-426F-172C-BBA6-00DF49FE5FB1}"/>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3" name="Moon 15">
                  <a:extLst>
                    <a:ext uri="{FF2B5EF4-FFF2-40B4-BE49-F238E27FC236}">
                      <a16:creationId xmlns:a16="http://schemas.microsoft.com/office/drawing/2014/main" id="{CEEDD830-9836-6987-5CD9-F3210FD4F995}"/>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Oval 143">
                  <a:extLst>
                    <a:ext uri="{FF2B5EF4-FFF2-40B4-BE49-F238E27FC236}">
                      <a16:creationId xmlns:a16="http://schemas.microsoft.com/office/drawing/2014/main" id="{D84F4A07-9F1E-4D9D-EB8A-D758E4F1D32A}"/>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Oval 144">
                  <a:extLst>
                    <a:ext uri="{FF2B5EF4-FFF2-40B4-BE49-F238E27FC236}">
                      <a16:creationId xmlns:a16="http://schemas.microsoft.com/office/drawing/2014/main" id="{3AA8F963-546A-AA7C-DF8F-3BEF34EDC0FD}"/>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8" name="Freeform: Shape 127">
                <a:extLst>
                  <a:ext uri="{FF2B5EF4-FFF2-40B4-BE49-F238E27FC236}">
                    <a16:creationId xmlns:a16="http://schemas.microsoft.com/office/drawing/2014/main" id="{F9D1045C-3C21-7867-D89B-5F2507A99967}"/>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FF90A9E3-3B66-ECD6-0A20-859711F2107B}"/>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06588564-9013-6618-4155-A0FF38549F79}"/>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02CDD656-724D-E860-9CE4-92ADDB415463}"/>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B553ACD3-A525-2CA7-2E3F-BA139C0416D3}"/>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FD20A200-9B43-6AB5-14B9-6575298DE540}"/>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Freeform: Shape 133">
                <a:extLst>
                  <a:ext uri="{FF2B5EF4-FFF2-40B4-BE49-F238E27FC236}">
                    <a16:creationId xmlns:a16="http://schemas.microsoft.com/office/drawing/2014/main" id="{8BD4D81E-1E28-899C-EABB-A6E846E2FC93}"/>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C7F8F299-6516-44BB-DC50-3090DA50FF62}"/>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a:extLst>
                  <a:ext uri="{FF2B5EF4-FFF2-40B4-BE49-F238E27FC236}">
                    <a16:creationId xmlns:a16="http://schemas.microsoft.com/office/drawing/2014/main" id="{1D3C5BE5-FEF0-3743-E063-FFBE90DE0DA0}"/>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27A83F6B-6DAF-8D11-8F55-8EC8A17A0E17}"/>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Rectangle 37">
                <a:extLst>
                  <a:ext uri="{FF2B5EF4-FFF2-40B4-BE49-F238E27FC236}">
                    <a16:creationId xmlns:a16="http://schemas.microsoft.com/office/drawing/2014/main" id="{8B731E30-90A7-8709-0BEF-305226AFE12F}"/>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F670C650-D4BD-B6F0-2228-A565B215ADF1}"/>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Oval 139">
                <a:extLst>
                  <a:ext uri="{FF2B5EF4-FFF2-40B4-BE49-F238E27FC236}">
                    <a16:creationId xmlns:a16="http://schemas.microsoft.com/office/drawing/2014/main" id="{6821103C-D0C2-54DB-1460-A0F269D8A02C}"/>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2" name="Picture 121">
              <a:extLst>
                <a:ext uri="{FF2B5EF4-FFF2-40B4-BE49-F238E27FC236}">
                  <a16:creationId xmlns:a16="http://schemas.microsoft.com/office/drawing/2014/main" id="{1809D1E8-F25D-DA03-97C0-E089ED9B6CEB}"/>
                </a:ext>
              </a:extLst>
            </p:cNvPr>
            <p:cNvPicPr>
              <a:picLocks noChangeAspect="1"/>
            </p:cNvPicPr>
            <p:nvPr/>
          </p:nvPicPr>
          <p:blipFill>
            <a:blip r:embed="rId2"/>
            <a:stretch>
              <a:fillRect/>
            </a:stretch>
          </p:blipFill>
          <p:spPr>
            <a:xfrm>
              <a:off x="7375306" y="1504413"/>
              <a:ext cx="3273836" cy="2597121"/>
            </a:xfrm>
            <a:prstGeom prst="rect">
              <a:avLst/>
            </a:prstGeom>
          </p:spPr>
        </p:pic>
      </p:grpSp>
      <p:sp>
        <p:nvSpPr>
          <p:cNvPr id="149" name="Oval 2">
            <a:extLst>
              <a:ext uri="{FF2B5EF4-FFF2-40B4-BE49-F238E27FC236}">
                <a16:creationId xmlns:a16="http://schemas.microsoft.com/office/drawing/2014/main" id="{34888DD5-75E8-3E1A-C306-C7FAD68ABE14}"/>
              </a:ext>
            </a:extLst>
          </p:cNvPr>
          <p:cNvSpPr/>
          <p:nvPr/>
        </p:nvSpPr>
        <p:spPr>
          <a:xfrm>
            <a:off x="6978912" y="2965679"/>
            <a:ext cx="2636094" cy="3527196"/>
          </a:xfrm>
          <a:custGeom>
            <a:avLst/>
            <a:gdLst>
              <a:gd name="connsiteX0" fmla="*/ 0 w 3040961"/>
              <a:gd name="connsiteY0" fmla="*/ 1510748 h 3021496"/>
              <a:gd name="connsiteX1" fmla="*/ 1520481 w 3040961"/>
              <a:gd name="connsiteY1" fmla="*/ 0 h 3021496"/>
              <a:gd name="connsiteX2" fmla="*/ 3040962 w 3040961"/>
              <a:gd name="connsiteY2" fmla="*/ 1510748 h 3021496"/>
              <a:gd name="connsiteX3" fmla="*/ 1520481 w 3040961"/>
              <a:gd name="connsiteY3" fmla="*/ 3021496 h 3021496"/>
              <a:gd name="connsiteX4" fmla="*/ 0 w 3040961"/>
              <a:gd name="connsiteY4" fmla="*/ 1510748 h 3021496"/>
              <a:gd name="connsiteX0" fmla="*/ 0 w 3062471"/>
              <a:gd name="connsiteY0" fmla="*/ 1518706 h 3029454"/>
              <a:gd name="connsiteX1" fmla="*/ 1520481 w 3062471"/>
              <a:gd name="connsiteY1" fmla="*/ 7958 h 3029454"/>
              <a:gd name="connsiteX2" fmla="*/ 2097754 w 3062471"/>
              <a:gd name="connsiteY2" fmla="*/ 948150 h 3029454"/>
              <a:gd name="connsiteX3" fmla="*/ 3040962 w 3062471"/>
              <a:gd name="connsiteY3" fmla="*/ 1518706 h 3029454"/>
              <a:gd name="connsiteX4" fmla="*/ 1520481 w 3062471"/>
              <a:gd name="connsiteY4" fmla="*/ 3029454 h 3029454"/>
              <a:gd name="connsiteX5" fmla="*/ 0 w 3062471"/>
              <a:gd name="connsiteY5" fmla="*/ 1518706 h 3029454"/>
              <a:gd name="connsiteX0" fmla="*/ 6171 w 3068642"/>
              <a:gd name="connsiteY0" fmla="*/ 1510854 h 3021602"/>
              <a:gd name="connsiteX1" fmla="*/ 1010621 w 3068642"/>
              <a:gd name="connsiteY1" fmla="*/ 999932 h 3021602"/>
              <a:gd name="connsiteX2" fmla="*/ 1526652 w 3068642"/>
              <a:gd name="connsiteY2" fmla="*/ 106 h 3021602"/>
              <a:gd name="connsiteX3" fmla="*/ 2103925 w 3068642"/>
              <a:gd name="connsiteY3" fmla="*/ 940298 h 3021602"/>
              <a:gd name="connsiteX4" fmla="*/ 3047133 w 3068642"/>
              <a:gd name="connsiteY4" fmla="*/ 1510854 h 3021602"/>
              <a:gd name="connsiteX5" fmla="*/ 1526652 w 3068642"/>
              <a:gd name="connsiteY5" fmla="*/ 3021602 h 3021602"/>
              <a:gd name="connsiteX6" fmla="*/ 6171 w 3068642"/>
              <a:gd name="connsiteY6" fmla="*/ 1510854 h 3021602"/>
              <a:gd name="connsiteX0" fmla="*/ 6171 w 3067863"/>
              <a:gd name="connsiteY0" fmla="*/ 1595950 h 3106698"/>
              <a:gd name="connsiteX1" fmla="*/ 1010621 w 3067863"/>
              <a:gd name="connsiteY1" fmla="*/ 1085028 h 3106698"/>
              <a:gd name="connsiteX2" fmla="*/ 1526652 w 3067863"/>
              <a:gd name="connsiteY2" fmla="*/ 85202 h 3106698"/>
              <a:gd name="connsiteX3" fmla="*/ 2342464 w 3067863"/>
              <a:gd name="connsiteY3" fmla="*/ 160689 h 3106698"/>
              <a:gd name="connsiteX4" fmla="*/ 2103925 w 3067863"/>
              <a:gd name="connsiteY4" fmla="*/ 1025394 h 3106698"/>
              <a:gd name="connsiteX5" fmla="*/ 3047133 w 3067863"/>
              <a:gd name="connsiteY5" fmla="*/ 1595950 h 3106698"/>
              <a:gd name="connsiteX6" fmla="*/ 1526652 w 3067863"/>
              <a:gd name="connsiteY6" fmla="*/ 3106698 h 3106698"/>
              <a:gd name="connsiteX7" fmla="*/ 6171 w 3067863"/>
              <a:gd name="connsiteY7" fmla="*/ 1595950 h 3106698"/>
              <a:gd name="connsiteX0" fmla="*/ 6171 w 3067863"/>
              <a:gd name="connsiteY0" fmla="*/ 1532398 h 3043146"/>
              <a:gd name="connsiteX1" fmla="*/ 1010621 w 3067863"/>
              <a:gd name="connsiteY1" fmla="*/ 1021476 h 3043146"/>
              <a:gd name="connsiteX2" fmla="*/ 642874 w 3067863"/>
              <a:gd name="connsiteY2" fmla="*/ 107076 h 3043146"/>
              <a:gd name="connsiteX3" fmla="*/ 1526652 w 3067863"/>
              <a:gd name="connsiteY3" fmla="*/ 21650 h 3043146"/>
              <a:gd name="connsiteX4" fmla="*/ 2342464 w 3067863"/>
              <a:gd name="connsiteY4" fmla="*/ 97137 h 3043146"/>
              <a:gd name="connsiteX5" fmla="*/ 2103925 w 3067863"/>
              <a:gd name="connsiteY5" fmla="*/ 961842 h 3043146"/>
              <a:gd name="connsiteX6" fmla="*/ 3047133 w 3067863"/>
              <a:gd name="connsiteY6" fmla="*/ 1532398 h 3043146"/>
              <a:gd name="connsiteX7" fmla="*/ 1526652 w 3067863"/>
              <a:gd name="connsiteY7" fmla="*/ 3043146 h 3043146"/>
              <a:gd name="connsiteX8" fmla="*/ 6171 w 3067863"/>
              <a:gd name="connsiteY8" fmla="*/ 1532398 h 3043146"/>
              <a:gd name="connsiteX0" fmla="*/ 14560 w 3076252"/>
              <a:gd name="connsiteY0" fmla="*/ 1532398 h 3043146"/>
              <a:gd name="connsiteX1" fmla="*/ 810289 w 3076252"/>
              <a:gd name="connsiteY1" fmla="*/ 951902 h 3043146"/>
              <a:gd name="connsiteX2" fmla="*/ 651263 w 3076252"/>
              <a:gd name="connsiteY2" fmla="*/ 107076 h 3043146"/>
              <a:gd name="connsiteX3" fmla="*/ 1535041 w 3076252"/>
              <a:gd name="connsiteY3" fmla="*/ 21650 h 3043146"/>
              <a:gd name="connsiteX4" fmla="*/ 2350853 w 3076252"/>
              <a:gd name="connsiteY4" fmla="*/ 97137 h 3043146"/>
              <a:gd name="connsiteX5" fmla="*/ 2112314 w 3076252"/>
              <a:gd name="connsiteY5" fmla="*/ 961842 h 3043146"/>
              <a:gd name="connsiteX6" fmla="*/ 3055522 w 3076252"/>
              <a:gd name="connsiteY6" fmla="*/ 1532398 h 3043146"/>
              <a:gd name="connsiteX7" fmla="*/ 1535041 w 3076252"/>
              <a:gd name="connsiteY7" fmla="*/ 3043146 h 3043146"/>
              <a:gd name="connsiteX8" fmla="*/ 14560 w 3076252"/>
              <a:gd name="connsiteY8" fmla="*/ 1532398 h 3043146"/>
              <a:gd name="connsiteX0" fmla="*/ 14560 w 3084354"/>
              <a:gd name="connsiteY0" fmla="*/ 1532398 h 3043146"/>
              <a:gd name="connsiteX1" fmla="*/ 810289 w 3084354"/>
              <a:gd name="connsiteY1" fmla="*/ 951902 h 3043146"/>
              <a:gd name="connsiteX2" fmla="*/ 651263 w 3084354"/>
              <a:gd name="connsiteY2" fmla="*/ 107076 h 3043146"/>
              <a:gd name="connsiteX3" fmla="*/ 1535041 w 3084354"/>
              <a:gd name="connsiteY3" fmla="*/ 21650 h 3043146"/>
              <a:gd name="connsiteX4" fmla="*/ 2350853 w 3084354"/>
              <a:gd name="connsiteY4" fmla="*/ 97137 h 3043146"/>
              <a:gd name="connsiteX5" fmla="*/ 2400548 w 3084354"/>
              <a:gd name="connsiteY5" fmla="*/ 882329 h 3043146"/>
              <a:gd name="connsiteX6" fmla="*/ 3055522 w 3084354"/>
              <a:gd name="connsiteY6" fmla="*/ 1532398 h 3043146"/>
              <a:gd name="connsiteX7" fmla="*/ 1535041 w 3084354"/>
              <a:gd name="connsiteY7" fmla="*/ 3043146 h 3043146"/>
              <a:gd name="connsiteX8" fmla="*/ 14560 w 3084354"/>
              <a:gd name="connsiteY8" fmla="*/ 1532398 h 3043146"/>
              <a:gd name="connsiteX0" fmla="*/ 27132 w 3096926"/>
              <a:gd name="connsiteY0" fmla="*/ 1532398 h 3043146"/>
              <a:gd name="connsiteX1" fmla="*/ 643956 w 3096926"/>
              <a:gd name="connsiteY1" fmla="*/ 872389 h 3043146"/>
              <a:gd name="connsiteX2" fmla="*/ 663835 w 3096926"/>
              <a:gd name="connsiteY2" fmla="*/ 107076 h 3043146"/>
              <a:gd name="connsiteX3" fmla="*/ 1547613 w 3096926"/>
              <a:gd name="connsiteY3" fmla="*/ 21650 h 3043146"/>
              <a:gd name="connsiteX4" fmla="*/ 2363425 w 3096926"/>
              <a:gd name="connsiteY4" fmla="*/ 97137 h 3043146"/>
              <a:gd name="connsiteX5" fmla="*/ 2413120 w 3096926"/>
              <a:gd name="connsiteY5" fmla="*/ 882329 h 3043146"/>
              <a:gd name="connsiteX6" fmla="*/ 3068094 w 3096926"/>
              <a:gd name="connsiteY6" fmla="*/ 1532398 h 3043146"/>
              <a:gd name="connsiteX7" fmla="*/ 1547613 w 3096926"/>
              <a:gd name="connsiteY7" fmla="*/ 3043146 h 3043146"/>
              <a:gd name="connsiteX8" fmla="*/ 27132 w 3096926"/>
              <a:gd name="connsiteY8" fmla="*/ 1532398 h 3043146"/>
              <a:gd name="connsiteX0" fmla="*/ 27132 w 2631101"/>
              <a:gd name="connsiteY0" fmla="*/ 1532398 h 3061952"/>
              <a:gd name="connsiteX1" fmla="*/ 643956 w 2631101"/>
              <a:gd name="connsiteY1" fmla="*/ 872389 h 3061952"/>
              <a:gd name="connsiteX2" fmla="*/ 663835 w 2631101"/>
              <a:gd name="connsiteY2" fmla="*/ 107076 h 3061952"/>
              <a:gd name="connsiteX3" fmla="*/ 1547613 w 2631101"/>
              <a:gd name="connsiteY3" fmla="*/ 21650 h 3061952"/>
              <a:gd name="connsiteX4" fmla="*/ 2363425 w 2631101"/>
              <a:gd name="connsiteY4" fmla="*/ 97137 h 3061952"/>
              <a:gd name="connsiteX5" fmla="*/ 2413120 w 2631101"/>
              <a:gd name="connsiteY5" fmla="*/ 882329 h 3061952"/>
              <a:gd name="connsiteX6" fmla="*/ 2541320 w 2631101"/>
              <a:gd name="connsiteY6" fmla="*/ 2248016 h 3061952"/>
              <a:gd name="connsiteX7" fmla="*/ 1547613 w 2631101"/>
              <a:gd name="connsiteY7" fmla="*/ 3043146 h 3061952"/>
              <a:gd name="connsiteX8" fmla="*/ 27132 w 2631101"/>
              <a:gd name="connsiteY8" fmla="*/ 1532398 h 3061952"/>
              <a:gd name="connsiteX0" fmla="*/ 71620 w 2258146"/>
              <a:gd name="connsiteY0" fmla="*/ 2357346 h 3043842"/>
              <a:gd name="connsiteX1" fmla="*/ 271001 w 2258146"/>
              <a:gd name="connsiteY1" fmla="*/ 872389 h 3043842"/>
              <a:gd name="connsiteX2" fmla="*/ 290880 w 2258146"/>
              <a:gd name="connsiteY2" fmla="*/ 107076 h 3043842"/>
              <a:gd name="connsiteX3" fmla="*/ 1174658 w 2258146"/>
              <a:gd name="connsiteY3" fmla="*/ 21650 h 3043842"/>
              <a:gd name="connsiteX4" fmla="*/ 1990470 w 2258146"/>
              <a:gd name="connsiteY4" fmla="*/ 97137 h 3043842"/>
              <a:gd name="connsiteX5" fmla="*/ 2040165 w 2258146"/>
              <a:gd name="connsiteY5" fmla="*/ 882329 h 3043842"/>
              <a:gd name="connsiteX6" fmla="*/ 2168365 w 2258146"/>
              <a:gd name="connsiteY6" fmla="*/ 2248016 h 3043842"/>
              <a:gd name="connsiteX7" fmla="*/ 1174658 w 2258146"/>
              <a:gd name="connsiteY7" fmla="*/ 3043146 h 3043842"/>
              <a:gd name="connsiteX8" fmla="*/ 71620 w 2258146"/>
              <a:gd name="connsiteY8" fmla="*/ 2357346 h 3043842"/>
              <a:gd name="connsiteX0" fmla="*/ 71620 w 2224375"/>
              <a:gd name="connsiteY0" fmla="*/ 2354855 h 3041351"/>
              <a:gd name="connsiteX1" fmla="*/ 271001 w 2224375"/>
              <a:gd name="connsiteY1" fmla="*/ 869898 h 3041351"/>
              <a:gd name="connsiteX2" fmla="*/ 290880 w 2224375"/>
              <a:gd name="connsiteY2" fmla="*/ 104585 h 3041351"/>
              <a:gd name="connsiteX3" fmla="*/ 1174658 w 2224375"/>
              <a:gd name="connsiteY3" fmla="*/ 19159 h 3041351"/>
              <a:gd name="connsiteX4" fmla="*/ 1990470 w 2224375"/>
              <a:gd name="connsiteY4" fmla="*/ 94646 h 3041351"/>
              <a:gd name="connsiteX5" fmla="*/ 1483483 w 2224375"/>
              <a:gd name="connsiteY5" fmla="*/ 540618 h 3041351"/>
              <a:gd name="connsiteX6" fmla="*/ 2040165 w 2224375"/>
              <a:gd name="connsiteY6" fmla="*/ 879838 h 3041351"/>
              <a:gd name="connsiteX7" fmla="*/ 2168365 w 2224375"/>
              <a:gd name="connsiteY7" fmla="*/ 2245525 h 3041351"/>
              <a:gd name="connsiteX8" fmla="*/ 1174658 w 2224375"/>
              <a:gd name="connsiteY8" fmla="*/ 3040655 h 3041351"/>
              <a:gd name="connsiteX9" fmla="*/ 71620 w 2224375"/>
              <a:gd name="connsiteY9" fmla="*/ 2354855 h 3041351"/>
              <a:gd name="connsiteX0" fmla="*/ 71620 w 2224375"/>
              <a:gd name="connsiteY0" fmla="*/ 2337290 h 3023786"/>
              <a:gd name="connsiteX1" fmla="*/ 271001 w 2224375"/>
              <a:gd name="connsiteY1" fmla="*/ 852333 h 3023786"/>
              <a:gd name="connsiteX2" fmla="*/ 916954 w 2224375"/>
              <a:gd name="connsiteY2" fmla="*/ 542932 h 3023786"/>
              <a:gd name="connsiteX3" fmla="*/ 290880 w 2224375"/>
              <a:gd name="connsiteY3" fmla="*/ 87020 h 3023786"/>
              <a:gd name="connsiteX4" fmla="*/ 1174658 w 2224375"/>
              <a:gd name="connsiteY4" fmla="*/ 1594 h 3023786"/>
              <a:gd name="connsiteX5" fmla="*/ 1990470 w 2224375"/>
              <a:gd name="connsiteY5" fmla="*/ 77081 h 3023786"/>
              <a:gd name="connsiteX6" fmla="*/ 1483483 w 2224375"/>
              <a:gd name="connsiteY6" fmla="*/ 523053 h 3023786"/>
              <a:gd name="connsiteX7" fmla="*/ 2040165 w 2224375"/>
              <a:gd name="connsiteY7" fmla="*/ 862273 h 3023786"/>
              <a:gd name="connsiteX8" fmla="*/ 2168365 w 2224375"/>
              <a:gd name="connsiteY8" fmla="*/ 2227960 h 3023786"/>
              <a:gd name="connsiteX9" fmla="*/ 1174658 w 2224375"/>
              <a:gd name="connsiteY9" fmla="*/ 3023090 h 3023786"/>
              <a:gd name="connsiteX10" fmla="*/ 71620 w 2224375"/>
              <a:gd name="connsiteY10" fmla="*/ 2337290 h 30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375" h="3023786">
                <a:moveTo>
                  <a:pt x="71620" y="2337290"/>
                </a:moveTo>
                <a:cubicBezTo>
                  <a:pt x="-78990" y="1975497"/>
                  <a:pt x="17588" y="1104124"/>
                  <a:pt x="271001" y="852333"/>
                </a:cubicBezTo>
                <a:cubicBezTo>
                  <a:pt x="312499" y="546647"/>
                  <a:pt x="913641" y="670484"/>
                  <a:pt x="916954" y="542932"/>
                </a:cubicBezTo>
                <a:cubicBezTo>
                  <a:pt x="920267" y="415380"/>
                  <a:pt x="148538" y="170617"/>
                  <a:pt x="290880" y="87020"/>
                </a:cubicBezTo>
                <a:cubicBezTo>
                  <a:pt x="433222" y="3423"/>
                  <a:pt x="891393" y="3250"/>
                  <a:pt x="1174658" y="1594"/>
                </a:cubicBezTo>
                <a:cubicBezTo>
                  <a:pt x="1457923" y="-62"/>
                  <a:pt x="1862799" y="-13142"/>
                  <a:pt x="1990470" y="77081"/>
                </a:cubicBezTo>
                <a:cubicBezTo>
                  <a:pt x="2118141" y="167304"/>
                  <a:pt x="1475201" y="392188"/>
                  <a:pt x="1483483" y="523053"/>
                </a:cubicBezTo>
                <a:cubicBezTo>
                  <a:pt x="1491765" y="653918"/>
                  <a:pt x="2002218" y="581435"/>
                  <a:pt x="2040165" y="862273"/>
                </a:cubicBezTo>
                <a:cubicBezTo>
                  <a:pt x="2078112" y="1143111"/>
                  <a:pt x="2335808" y="1783341"/>
                  <a:pt x="2168365" y="2227960"/>
                </a:cubicBezTo>
                <a:cubicBezTo>
                  <a:pt x="2000922" y="2672579"/>
                  <a:pt x="1524116" y="3004868"/>
                  <a:pt x="1174658" y="3023090"/>
                </a:cubicBezTo>
                <a:cubicBezTo>
                  <a:pt x="825201" y="3041312"/>
                  <a:pt x="222230" y="2699083"/>
                  <a:pt x="71620" y="2337290"/>
                </a:cubicBezTo>
                <a:close/>
              </a:path>
            </a:pathLst>
          </a:custGeom>
          <a:solidFill>
            <a:schemeClr val="tx2">
              <a:lumMod val="20000"/>
              <a:lumOff val="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0" name="Picture 149">
            <a:extLst>
              <a:ext uri="{FF2B5EF4-FFF2-40B4-BE49-F238E27FC236}">
                <a16:creationId xmlns:a16="http://schemas.microsoft.com/office/drawing/2014/main" id="{D76DB46A-7AF9-1EEA-0065-482A1484A555}"/>
              </a:ext>
            </a:extLst>
          </p:cNvPr>
          <p:cNvPicPr>
            <a:picLocks noChangeAspect="1"/>
          </p:cNvPicPr>
          <p:nvPr/>
        </p:nvPicPr>
        <p:blipFill>
          <a:blip r:embed="rId3"/>
          <a:stretch>
            <a:fillRect/>
          </a:stretch>
        </p:blipFill>
        <p:spPr>
          <a:xfrm>
            <a:off x="4458259" y="4743942"/>
            <a:ext cx="1014228" cy="1393486"/>
          </a:xfrm>
          <a:prstGeom prst="rect">
            <a:avLst/>
          </a:prstGeom>
        </p:spPr>
      </p:pic>
      <p:pic>
        <p:nvPicPr>
          <p:cNvPr id="151" name="Picture 150">
            <a:extLst>
              <a:ext uri="{FF2B5EF4-FFF2-40B4-BE49-F238E27FC236}">
                <a16:creationId xmlns:a16="http://schemas.microsoft.com/office/drawing/2014/main" id="{3BA69BC1-EA99-B9A2-6AF0-A3F73080B95C}"/>
              </a:ext>
            </a:extLst>
          </p:cNvPr>
          <p:cNvPicPr>
            <a:picLocks noChangeAspect="1"/>
          </p:cNvPicPr>
          <p:nvPr/>
        </p:nvPicPr>
        <p:blipFill>
          <a:blip r:embed="rId3"/>
          <a:stretch>
            <a:fillRect/>
          </a:stretch>
        </p:blipFill>
        <p:spPr>
          <a:xfrm>
            <a:off x="3204083" y="4689763"/>
            <a:ext cx="1014228" cy="1393486"/>
          </a:xfrm>
          <a:prstGeom prst="rect">
            <a:avLst/>
          </a:prstGeom>
        </p:spPr>
      </p:pic>
      <p:pic>
        <p:nvPicPr>
          <p:cNvPr id="152" name="Picture 151">
            <a:extLst>
              <a:ext uri="{FF2B5EF4-FFF2-40B4-BE49-F238E27FC236}">
                <a16:creationId xmlns:a16="http://schemas.microsoft.com/office/drawing/2014/main" id="{330760D6-B2F1-394B-B202-6C5BEC3498D7}"/>
              </a:ext>
            </a:extLst>
          </p:cNvPr>
          <p:cNvPicPr>
            <a:picLocks noChangeAspect="1"/>
          </p:cNvPicPr>
          <p:nvPr/>
        </p:nvPicPr>
        <p:blipFill>
          <a:blip r:embed="rId3"/>
          <a:stretch>
            <a:fillRect/>
          </a:stretch>
        </p:blipFill>
        <p:spPr>
          <a:xfrm>
            <a:off x="4918662" y="3657560"/>
            <a:ext cx="1014228" cy="1393486"/>
          </a:xfrm>
          <a:prstGeom prst="rect">
            <a:avLst/>
          </a:prstGeom>
        </p:spPr>
      </p:pic>
      <p:pic>
        <p:nvPicPr>
          <p:cNvPr id="153" name="Picture 152">
            <a:extLst>
              <a:ext uri="{FF2B5EF4-FFF2-40B4-BE49-F238E27FC236}">
                <a16:creationId xmlns:a16="http://schemas.microsoft.com/office/drawing/2014/main" id="{F5F7C308-3CC3-C88C-15E1-03F2116E645B}"/>
              </a:ext>
            </a:extLst>
          </p:cNvPr>
          <p:cNvPicPr>
            <a:picLocks noChangeAspect="1"/>
          </p:cNvPicPr>
          <p:nvPr/>
        </p:nvPicPr>
        <p:blipFill>
          <a:blip r:embed="rId3"/>
          <a:stretch>
            <a:fillRect/>
          </a:stretch>
        </p:blipFill>
        <p:spPr>
          <a:xfrm>
            <a:off x="4254888" y="4025926"/>
            <a:ext cx="1014228" cy="1393486"/>
          </a:xfrm>
          <a:prstGeom prst="rect">
            <a:avLst/>
          </a:prstGeom>
        </p:spPr>
      </p:pic>
      <p:pic>
        <p:nvPicPr>
          <p:cNvPr id="154" name="Picture 153">
            <a:extLst>
              <a:ext uri="{FF2B5EF4-FFF2-40B4-BE49-F238E27FC236}">
                <a16:creationId xmlns:a16="http://schemas.microsoft.com/office/drawing/2014/main" id="{56F38E4E-C6FC-5F07-3915-A4F06BCDC617}"/>
              </a:ext>
            </a:extLst>
          </p:cNvPr>
          <p:cNvPicPr>
            <a:picLocks noChangeAspect="1"/>
          </p:cNvPicPr>
          <p:nvPr/>
        </p:nvPicPr>
        <p:blipFill>
          <a:blip r:embed="rId3"/>
          <a:stretch>
            <a:fillRect/>
          </a:stretch>
        </p:blipFill>
        <p:spPr>
          <a:xfrm>
            <a:off x="3611066" y="3828033"/>
            <a:ext cx="1014228" cy="1393486"/>
          </a:xfrm>
          <a:prstGeom prst="rect">
            <a:avLst/>
          </a:prstGeom>
        </p:spPr>
      </p:pic>
      <p:sp>
        <p:nvSpPr>
          <p:cNvPr id="155" name="TextBox 154">
            <a:extLst>
              <a:ext uri="{FF2B5EF4-FFF2-40B4-BE49-F238E27FC236}">
                <a16:creationId xmlns:a16="http://schemas.microsoft.com/office/drawing/2014/main" id="{BC984F8A-0696-3C4F-0B5B-0A8A601517D2}"/>
              </a:ext>
            </a:extLst>
          </p:cNvPr>
          <p:cNvSpPr txBox="1"/>
          <p:nvPr/>
        </p:nvSpPr>
        <p:spPr>
          <a:xfrm>
            <a:off x="855634" y="1802721"/>
            <a:ext cx="10515599" cy="91940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a:ea typeface="+mn-ea"/>
                <a:cs typeface="+mn-cs"/>
              </a:rPr>
              <a:t>Place snack items into a </a:t>
            </a:r>
            <a:r>
              <a:rPr lang="en-US" sz="2400" kern="0" dirty="0">
                <a:solidFill>
                  <a:srgbClr val="000000"/>
                </a:solidFill>
                <a:latin typeface="Calibri"/>
              </a:rPr>
              <a:t>bag </a:t>
            </a:r>
            <a:r>
              <a:rPr kumimoji="0" lang="en-US" sz="2400" b="0" i="0" u="none" strike="noStrike" kern="0" cap="none" spc="0" normalizeH="0" baseline="0" noProof="0" dirty="0">
                <a:ln>
                  <a:noFill/>
                </a:ln>
                <a:solidFill>
                  <a:srgbClr val="000000"/>
                </a:solidFill>
                <a:effectLst/>
                <a:uLnTx/>
                <a:uFillTx/>
                <a:latin typeface="Calibri"/>
                <a:ea typeface="+mn-ea"/>
                <a:cs typeface="+mn-cs"/>
              </a:rPr>
              <a:t>for each room. The amount of snacks provided is based on the verified attendance amount. </a:t>
            </a:r>
          </a:p>
        </p:txBody>
      </p:sp>
    </p:spTree>
    <p:extLst>
      <p:ext uri="{BB962C8B-B14F-4D97-AF65-F5344CB8AC3E}">
        <p14:creationId xmlns:p14="http://schemas.microsoft.com/office/powerpoint/2010/main" val="3559449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0A1C4690-30C1-3928-63D5-1EB5C3BAF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69D9B-AE6C-59FE-17D3-98331CD19E58}"/>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SNP Snack Program Meal Record</a:t>
            </a:r>
          </a:p>
        </p:txBody>
      </p:sp>
      <p:pic>
        <p:nvPicPr>
          <p:cNvPr id="4" name="Picture 3">
            <a:extLst>
              <a:ext uri="{FF2B5EF4-FFF2-40B4-BE49-F238E27FC236}">
                <a16:creationId xmlns:a16="http://schemas.microsoft.com/office/drawing/2014/main" id="{29D8C0AF-9966-8BA9-26A2-5A4F9051B659}"/>
              </a:ext>
            </a:extLst>
          </p:cNvPr>
          <p:cNvPicPr>
            <a:picLocks noChangeAspect="1"/>
          </p:cNvPicPr>
          <p:nvPr/>
        </p:nvPicPr>
        <p:blipFill>
          <a:blip r:embed="rId2"/>
          <a:stretch>
            <a:fillRect/>
          </a:stretch>
        </p:blipFill>
        <p:spPr>
          <a:xfrm>
            <a:off x="2882942" y="1559440"/>
            <a:ext cx="6426115" cy="4933435"/>
          </a:xfrm>
          <a:prstGeom prst="rect">
            <a:avLst/>
          </a:prstGeom>
          <a:ln>
            <a:solidFill>
              <a:schemeClr val="tx1"/>
            </a:solidFill>
          </a:ln>
        </p:spPr>
      </p:pic>
    </p:spTree>
    <p:extLst>
      <p:ext uri="{BB962C8B-B14F-4D97-AF65-F5344CB8AC3E}">
        <p14:creationId xmlns:p14="http://schemas.microsoft.com/office/powerpoint/2010/main" val="175953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3615CA12-2A8B-D366-2065-D2AEAF3C6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D47BF-DF35-413D-6DD2-B4EA51509F1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FSD Staff</a:t>
            </a:r>
          </a:p>
        </p:txBody>
      </p:sp>
      <p:grpSp>
        <p:nvGrpSpPr>
          <p:cNvPr id="12" name="Group 11">
            <a:extLst>
              <a:ext uri="{FF2B5EF4-FFF2-40B4-BE49-F238E27FC236}">
                <a16:creationId xmlns:a16="http://schemas.microsoft.com/office/drawing/2014/main" id="{1E0DA80E-C8DF-6431-C459-4637BFCDAB36}"/>
              </a:ext>
            </a:extLst>
          </p:cNvPr>
          <p:cNvGrpSpPr/>
          <p:nvPr/>
        </p:nvGrpSpPr>
        <p:grpSpPr>
          <a:xfrm>
            <a:off x="489206" y="1584087"/>
            <a:ext cx="8758312" cy="2366708"/>
            <a:chOff x="489206" y="1584087"/>
            <a:chExt cx="8758312" cy="2366708"/>
          </a:xfrm>
        </p:grpSpPr>
        <p:pic>
          <p:nvPicPr>
            <p:cNvPr id="5" name="Picture 4">
              <a:extLst>
                <a:ext uri="{FF2B5EF4-FFF2-40B4-BE49-F238E27FC236}">
                  <a16:creationId xmlns:a16="http://schemas.microsoft.com/office/drawing/2014/main" id="{104AD288-E681-624F-E84B-A188B0571630}"/>
                </a:ext>
              </a:extLst>
            </p:cNvPr>
            <p:cNvPicPr>
              <a:picLocks noChangeAspect="1"/>
            </p:cNvPicPr>
            <p:nvPr/>
          </p:nvPicPr>
          <p:blipFill rotWithShape="1">
            <a:blip r:embed="rId2"/>
            <a:srcRect b="71321"/>
            <a:stretch/>
          </p:blipFill>
          <p:spPr>
            <a:xfrm>
              <a:off x="570782" y="1957174"/>
              <a:ext cx="8596414" cy="1892713"/>
            </a:xfrm>
            <a:prstGeom prst="rect">
              <a:avLst/>
            </a:prstGeom>
            <a:ln>
              <a:solidFill>
                <a:schemeClr val="tx1"/>
              </a:solidFill>
            </a:ln>
          </p:spPr>
        </p:pic>
        <p:sp>
          <p:nvSpPr>
            <p:cNvPr id="6" name="TextBox 5">
              <a:extLst>
                <a:ext uri="{FF2B5EF4-FFF2-40B4-BE49-F238E27FC236}">
                  <a16:creationId xmlns:a16="http://schemas.microsoft.com/office/drawing/2014/main" id="{CBBF2C69-A2AE-6F35-149C-0FADB3697A34}"/>
                </a:ext>
              </a:extLst>
            </p:cNvPr>
            <p:cNvSpPr txBox="1"/>
            <p:nvPr/>
          </p:nvSpPr>
          <p:spPr>
            <a:xfrm>
              <a:off x="570782" y="1584087"/>
              <a:ext cx="5464432"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Completes the header section</a:t>
              </a:r>
            </a:p>
          </p:txBody>
        </p:sp>
        <p:sp>
          <p:nvSpPr>
            <p:cNvPr id="7" name="Rectangle 6">
              <a:extLst>
                <a:ext uri="{FF2B5EF4-FFF2-40B4-BE49-F238E27FC236}">
                  <a16:creationId xmlns:a16="http://schemas.microsoft.com/office/drawing/2014/main" id="{4B7DCC6B-7994-5383-C6E5-AAB08E1DE7B9}"/>
                </a:ext>
              </a:extLst>
            </p:cNvPr>
            <p:cNvSpPr/>
            <p:nvPr/>
          </p:nvSpPr>
          <p:spPr>
            <a:xfrm>
              <a:off x="489206" y="2559183"/>
              <a:ext cx="5771072" cy="93098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ABB57F8-61D7-5CA5-D66A-16ED8AAC1C50}"/>
                </a:ext>
              </a:extLst>
            </p:cNvPr>
            <p:cNvSpPr/>
            <p:nvPr/>
          </p:nvSpPr>
          <p:spPr>
            <a:xfrm>
              <a:off x="489206" y="3491607"/>
              <a:ext cx="8758312" cy="45918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F6F821EC-BCA9-FF81-E3FA-565EADA3ACA1}"/>
              </a:ext>
            </a:extLst>
          </p:cNvPr>
          <p:cNvGrpSpPr/>
          <p:nvPr/>
        </p:nvGrpSpPr>
        <p:grpSpPr>
          <a:xfrm>
            <a:off x="2800193" y="4255150"/>
            <a:ext cx="8791309" cy="2426313"/>
            <a:chOff x="2800193" y="4255150"/>
            <a:chExt cx="8791309" cy="2426313"/>
          </a:xfrm>
        </p:grpSpPr>
        <p:pic>
          <p:nvPicPr>
            <p:cNvPr id="9" name="Picture 8">
              <a:extLst>
                <a:ext uri="{FF2B5EF4-FFF2-40B4-BE49-F238E27FC236}">
                  <a16:creationId xmlns:a16="http://schemas.microsoft.com/office/drawing/2014/main" id="{5EB0EA8A-65C9-C6A5-F8B3-3CF440E6092F}"/>
                </a:ext>
              </a:extLst>
            </p:cNvPr>
            <p:cNvPicPr>
              <a:picLocks noChangeAspect="1"/>
            </p:cNvPicPr>
            <p:nvPr/>
          </p:nvPicPr>
          <p:blipFill rotWithShape="1">
            <a:blip r:embed="rId3"/>
            <a:srcRect t="28583" b="42928"/>
            <a:stretch/>
          </p:blipFill>
          <p:spPr>
            <a:xfrm>
              <a:off x="2917167" y="4665231"/>
              <a:ext cx="8674335" cy="1916045"/>
            </a:xfrm>
            <a:prstGeom prst="rect">
              <a:avLst/>
            </a:prstGeom>
            <a:ln>
              <a:solidFill>
                <a:schemeClr val="tx1">
                  <a:lumMod val="50000"/>
                </a:schemeClr>
              </a:solidFill>
            </a:ln>
          </p:spPr>
        </p:pic>
        <p:sp>
          <p:nvSpPr>
            <p:cNvPr id="10" name="TextBox 9">
              <a:extLst>
                <a:ext uri="{FF2B5EF4-FFF2-40B4-BE49-F238E27FC236}">
                  <a16:creationId xmlns:a16="http://schemas.microsoft.com/office/drawing/2014/main" id="{C95610BB-A9C3-9A19-07F1-6D4815332EED}"/>
                </a:ext>
              </a:extLst>
            </p:cNvPr>
            <p:cNvSpPr txBox="1"/>
            <p:nvPr/>
          </p:nvSpPr>
          <p:spPr>
            <a:xfrm>
              <a:off x="2917167" y="4255150"/>
              <a:ext cx="7327623"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Lists menu items, portion size and quantities</a:t>
              </a:r>
            </a:p>
          </p:txBody>
        </p:sp>
        <p:sp>
          <p:nvSpPr>
            <p:cNvPr id="11" name="Rectangle 10">
              <a:extLst>
                <a:ext uri="{FF2B5EF4-FFF2-40B4-BE49-F238E27FC236}">
                  <a16:creationId xmlns:a16="http://schemas.microsoft.com/office/drawing/2014/main" id="{A6D9F186-859F-F97C-F74F-B335D721219A}"/>
                </a:ext>
              </a:extLst>
            </p:cNvPr>
            <p:cNvSpPr/>
            <p:nvPr/>
          </p:nvSpPr>
          <p:spPr>
            <a:xfrm>
              <a:off x="2800193" y="4597430"/>
              <a:ext cx="3717238" cy="20840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663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DD70D8AD-67C7-23A0-58DF-1B7F2E344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AAA0F-635D-E7D9-D3AA-0BCCD2DB9C44}"/>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EEC Attendant Snack Preparation</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3F4AAA5C-73CA-BAA0-B95B-2E7D49601377}"/>
              </a:ext>
            </a:extLst>
          </p:cNvPr>
          <p:cNvSpPr>
            <a:spLocks noGrp="1"/>
          </p:cNvSpPr>
          <p:nvPr>
            <p:ph idx="1"/>
          </p:nvPr>
        </p:nvSpPr>
        <p:spPr/>
        <p:txBody>
          <a:bodyPr>
            <a:noAutofit/>
          </a:bodyPr>
          <a:lstStyle/>
          <a:p>
            <a:pPr marL="0" indent="0">
              <a:spcAft>
                <a:spcPts val="1000"/>
              </a:spcAft>
              <a:buNone/>
            </a:pPr>
            <a:r>
              <a:rPr lang="en-US" dirty="0"/>
              <a:t>The EEC Attendant will receive the after-school snacks and complete the SNP After School Snack Meal Record.</a:t>
            </a:r>
          </a:p>
          <a:p>
            <a:pPr marL="0" indent="0">
              <a:spcAft>
                <a:spcPts val="1000"/>
              </a:spcAft>
              <a:buNone/>
            </a:pPr>
            <a:r>
              <a:rPr lang="en-US" dirty="0"/>
              <a:t>Communicates with cafeteria manager the amount of students in attendance</a:t>
            </a:r>
          </a:p>
          <a:p>
            <a:pPr marL="0" indent="0">
              <a:spcAft>
                <a:spcPts val="1000"/>
              </a:spcAft>
              <a:buNone/>
            </a:pPr>
            <a:r>
              <a:rPr lang="en-US" dirty="0"/>
              <a:t>Will take temperature of the milk, record on the meal record and immediately dispose of the carton used</a:t>
            </a:r>
          </a:p>
          <a:p>
            <a:pPr marL="0" indent="0">
              <a:spcAft>
                <a:spcPts val="1000"/>
              </a:spcAft>
              <a:buNone/>
            </a:pPr>
            <a:r>
              <a:rPr lang="en-US" dirty="0"/>
              <a:t>EEC Attendant and/or Designee will verify and sign the SNP After School Snack Meal Record for accuracy</a:t>
            </a:r>
          </a:p>
          <a:p>
            <a:pPr marL="0" indent="0">
              <a:spcAft>
                <a:spcPts val="1000"/>
              </a:spcAft>
              <a:buNone/>
            </a:pPr>
            <a:r>
              <a:rPr lang="en-US" dirty="0"/>
              <a:t>Snacks must be consumed on campus</a:t>
            </a:r>
          </a:p>
          <a:p>
            <a:pPr marL="0" indent="0">
              <a:buNone/>
            </a:pPr>
            <a:endParaRPr lang="en-US" dirty="0"/>
          </a:p>
        </p:txBody>
      </p:sp>
    </p:spTree>
    <p:extLst>
      <p:ext uri="{BB962C8B-B14F-4D97-AF65-F5344CB8AC3E}">
        <p14:creationId xmlns:p14="http://schemas.microsoft.com/office/powerpoint/2010/main" val="293638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2EC8-F749-2680-E13A-10919F5E55D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Menu</a:t>
            </a:r>
          </a:p>
        </p:txBody>
      </p:sp>
      <p:sp>
        <p:nvSpPr>
          <p:cNvPr id="3" name="Content Placeholder 2">
            <a:extLst>
              <a:ext uri="{FF2B5EF4-FFF2-40B4-BE49-F238E27FC236}">
                <a16:creationId xmlns:a16="http://schemas.microsoft.com/office/drawing/2014/main" id="{FDCC27A6-ECAD-15FC-9AD2-43303C245E74}"/>
              </a:ext>
            </a:extLst>
          </p:cNvPr>
          <p:cNvSpPr>
            <a:spLocks noGrp="1"/>
          </p:cNvSpPr>
          <p:nvPr>
            <p:ph idx="1"/>
          </p:nvPr>
        </p:nvSpPr>
        <p:spPr>
          <a:xfrm>
            <a:off x="838200" y="1825334"/>
            <a:ext cx="6209581" cy="5032665"/>
          </a:xfrm>
        </p:spPr>
        <p:txBody>
          <a:bodyPr>
            <a:normAutofit/>
          </a:bodyPr>
          <a:lstStyle/>
          <a:p>
            <a:pPr marL="0" lvl="1" indent="0">
              <a:buFont typeface="Arial" panose="020B0604020202020204" pitchFamily="34" charset="0"/>
              <a:buNone/>
            </a:pPr>
            <a:r>
              <a:rPr lang="en-US" sz="2800" dirty="0"/>
              <a:t>The EEC menu is located on the “Menu” tab of the Café LA website.</a:t>
            </a:r>
          </a:p>
          <a:p>
            <a:pPr marL="804672" lvl="1" indent="-347472">
              <a:spcBef>
                <a:spcPts val="0"/>
              </a:spcBef>
            </a:pPr>
            <a:r>
              <a:rPr lang="en-US" sz="2800" dirty="0">
                <a:solidFill>
                  <a:srgbClr val="000000"/>
                </a:solidFill>
                <a:cs typeface="Calibri" panose="020F0502020204030204" pitchFamily="34" charset="0"/>
              </a:rPr>
              <a:t>Choking hazard accommodations for preschool students are already included in the EEC menu</a:t>
            </a:r>
            <a:endParaRPr lang="en-US" sz="2800" dirty="0">
              <a:cs typeface="Calibri" panose="020F0502020204030204" pitchFamily="34" charset="0"/>
            </a:endParaRPr>
          </a:p>
          <a:p>
            <a:pPr marL="804672" lvl="1" indent="-347472">
              <a:spcBef>
                <a:spcPts val="0"/>
              </a:spcBef>
            </a:pPr>
            <a:r>
              <a:rPr lang="en-US" sz="2800" dirty="0"/>
              <a:t>Refer to the 2024-2025 Menu Contribution List when substitutions are necessary</a:t>
            </a:r>
          </a:p>
          <a:p>
            <a:pPr marL="804672" lvl="1" indent="-347472">
              <a:spcBef>
                <a:spcPts val="0"/>
              </a:spcBef>
            </a:pPr>
            <a:r>
              <a:rPr lang="en-US" sz="2800" dirty="0"/>
              <a:t>Cross out the item that is substituted and write in the new item being served</a:t>
            </a:r>
          </a:p>
          <a:p>
            <a:pPr marL="0" lvl="1" indent="0">
              <a:buFont typeface="Arial" panose="020B0604020202020204" pitchFamily="34" charset="0"/>
              <a:buNone/>
            </a:pPr>
            <a:endParaRPr lang="en-US" sz="2800" dirty="0"/>
          </a:p>
          <a:p>
            <a:pPr marL="0" lvl="1" indent="0">
              <a:buFont typeface="Arial" panose="020B0604020202020204" pitchFamily="34" charset="0"/>
              <a:buNone/>
            </a:pPr>
            <a:endParaRPr lang="en-US" sz="2800" dirty="0"/>
          </a:p>
          <a:p>
            <a:pPr marL="457200" lvl="1" indent="-457200"/>
            <a:endParaRPr lang="en-US" sz="3200" dirty="0"/>
          </a:p>
        </p:txBody>
      </p:sp>
      <p:pic>
        <p:nvPicPr>
          <p:cNvPr id="5" name="Picture 4">
            <a:extLst>
              <a:ext uri="{FF2B5EF4-FFF2-40B4-BE49-F238E27FC236}">
                <a16:creationId xmlns:a16="http://schemas.microsoft.com/office/drawing/2014/main" id="{0071FB88-E39B-2860-002C-4E7F76977AB8}"/>
              </a:ext>
            </a:extLst>
          </p:cNvPr>
          <p:cNvPicPr>
            <a:picLocks noChangeAspect="1"/>
          </p:cNvPicPr>
          <p:nvPr/>
        </p:nvPicPr>
        <p:blipFill>
          <a:blip r:embed="rId2"/>
          <a:stretch>
            <a:fillRect/>
          </a:stretch>
        </p:blipFill>
        <p:spPr>
          <a:xfrm>
            <a:off x="7179178" y="2084127"/>
            <a:ext cx="4657445" cy="3652440"/>
          </a:xfrm>
          <a:prstGeom prst="rect">
            <a:avLst/>
          </a:prstGeom>
          <a:ln>
            <a:solidFill>
              <a:schemeClr val="tx1"/>
            </a:solidFill>
          </a:ln>
        </p:spPr>
      </p:pic>
    </p:spTree>
    <p:extLst>
      <p:ext uri="{BB962C8B-B14F-4D97-AF65-F5344CB8AC3E}">
        <p14:creationId xmlns:p14="http://schemas.microsoft.com/office/powerpoint/2010/main" val="1091679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A248FB6-CBC8-207D-1681-A629AEA8E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14B4F-F957-655E-44E4-DDB85FB6E3DE}"/>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Attendant</a:t>
            </a:r>
          </a:p>
        </p:txBody>
      </p:sp>
      <p:grpSp>
        <p:nvGrpSpPr>
          <p:cNvPr id="11" name="Group 10">
            <a:extLst>
              <a:ext uri="{FF2B5EF4-FFF2-40B4-BE49-F238E27FC236}">
                <a16:creationId xmlns:a16="http://schemas.microsoft.com/office/drawing/2014/main" id="{973645BE-117F-3E8B-FD7A-A00A22F27253}"/>
              </a:ext>
            </a:extLst>
          </p:cNvPr>
          <p:cNvGrpSpPr/>
          <p:nvPr/>
        </p:nvGrpSpPr>
        <p:grpSpPr>
          <a:xfrm>
            <a:off x="838200" y="2569889"/>
            <a:ext cx="10341634" cy="2253705"/>
            <a:chOff x="838200" y="2569889"/>
            <a:chExt cx="10341634" cy="2253705"/>
          </a:xfrm>
        </p:grpSpPr>
        <p:pic>
          <p:nvPicPr>
            <p:cNvPr id="4" name="Picture 3">
              <a:extLst>
                <a:ext uri="{FF2B5EF4-FFF2-40B4-BE49-F238E27FC236}">
                  <a16:creationId xmlns:a16="http://schemas.microsoft.com/office/drawing/2014/main" id="{062748A0-4CB5-4AB6-5915-D17E9A526E1E}"/>
                </a:ext>
              </a:extLst>
            </p:cNvPr>
            <p:cNvPicPr>
              <a:picLocks noChangeAspect="1"/>
            </p:cNvPicPr>
            <p:nvPr/>
          </p:nvPicPr>
          <p:blipFill rotWithShape="1">
            <a:blip r:embed="rId2"/>
            <a:srcRect b="71321"/>
            <a:stretch/>
          </p:blipFill>
          <p:spPr>
            <a:xfrm>
              <a:off x="838200" y="2930881"/>
              <a:ext cx="8596414" cy="1892713"/>
            </a:xfrm>
            <a:prstGeom prst="rect">
              <a:avLst/>
            </a:prstGeom>
            <a:ln>
              <a:solidFill>
                <a:schemeClr val="tx1"/>
              </a:solidFill>
            </a:ln>
          </p:spPr>
        </p:pic>
        <p:sp>
          <p:nvSpPr>
            <p:cNvPr id="5" name="TextBox 4">
              <a:extLst>
                <a:ext uri="{FF2B5EF4-FFF2-40B4-BE49-F238E27FC236}">
                  <a16:creationId xmlns:a16="http://schemas.microsoft.com/office/drawing/2014/main" id="{CE389418-C90D-6730-F3BD-16082BE28345}"/>
                </a:ext>
              </a:extLst>
            </p:cNvPr>
            <p:cNvSpPr txBox="1"/>
            <p:nvPr/>
          </p:nvSpPr>
          <p:spPr>
            <a:xfrm>
              <a:off x="838200" y="2569889"/>
              <a:ext cx="10341634"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Completes the compliance box in the header section by initialing each item</a:t>
              </a:r>
            </a:p>
          </p:txBody>
        </p:sp>
        <p:sp>
          <p:nvSpPr>
            <p:cNvPr id="6" name="Rectangle 5">
              <a:extLst>
                <a:ext uri="{FF2B5EF4-FFF2-40B4-BE49-F238E27FC236}">
                  <a16:creationId xmlns:a16="http://schemas.microsoft.com/office/drawing/2014/main" id="{0D374D9A-2DBA-22A3-AD96-6E5F8DE4CE51}"/>
                </a:ext>
              </a:extLst>
            </p:cNvPr>
            <p:cNvSpPr/>
            <p:nvPr/>
          </p:nvSpPr>
          <p:spPr>
            <a:xfrm>
              <a:off x="6529199" y="3049639"/>
              <a:ext cx="2885536" cy="144155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47918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2C04955-C074-31F3-67F5-0CCF0B113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0F198-0F6D-CA18-1AA6-4C02C953DCF0}"/>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Attendant</a:t>
            </a:r>
            <a:endParaRPr lang="en-US" sz="5400" dirty="0"/>
          </a:p>
        </p:txBody>
      </p:sp>
      <p:grpSp>
        <p:nvGrpSpPr>
          <p:cNvPr id="11" name="Group 10">
            <a:extLst>
              <a:ext uri="{FF2B5EF4-FFF2-40B4-BE49-F238E27FC236}">
                <a16:creationId xmlns:a16="http://schemas.microsoft.com/office/drawing/2014/main" id="{B45F7BF2-49E7-C8AB-D5ED-DDEEAEBA8830}"/>
              </a:ext>
            </a:extLst>
          </p:cNvPr>
          <p:cNvGrpSpPr/>
          <p:nvPr/>
        </p:nvGrpSpPr>
        <p:grpSpPr>
          <a:xfrm>
            <a:off x="242976" y="1542945"/>
            <a:ext cx="11394057" cy="2412698"/>
            <a:chOff x="242976" y="1542945"/>
            <a:chExt cx="11394057" cy="2412698"/>
          </a:xfrm>
        </p:grpSpPr>
        <p:pic>
          <p:nvPicPr>
            <p:cNvPr id="4" name="Picture 3">
              <a:extLst>
                <a:ext uri="{FF2B5EF4-FFF2-40B4-BE49-F238E27FC236}">
                  <a16:creationId xmlns:a16="http://schemas.microsoft.com/office/drawing/2014/main" id="{03CB03B3-3787-7953-DAB4-42BB5588B6BF}"/>
                </a:ext>
              </a:extLst>
            </p:cNvPr>
            <p:cNvPicPr>
              <a:picLocks noChangeAspect="1"/>
            </p:cNvPicPr>
            <p:nvPr/>
          </p:nvPicPr>
          <p:blipFill rotWithShape="1">
            <a:blip r:embed="rId2"/>
            <a:srcRect t="28583" b="42928"/>
            <a:stretch/>
          </p:blipFill>
          <p:spPr>
            <a:xfrm>
              <a:off x="242977" y="1955605"/>
              <a:ext cx="8674335" cy="1916045"/>
            </a:xfrm>
            <a:prstGeom prst="rect">
              <a:avLst/>
            </a:prstGeom>
            <a:ln>
              <a:solidFill>
                <a:schemeClr val="tx1">
                  <a:lumMod val="50000"/>
                </a:schemeClr>
              </a:solidFill>
            </a:ln>
          </p:spPr>
        </p:pic>
        <p:sp>
          <p:nvSpPr>
            <p:cNvPr id="5" name="TextBox 4">
              <a:extLst>
                <a:ext uri="{FF2B5EF4-FFF2-40B4-BE49-F238E27FC236}">
                  <a16:creationId xmlns:a16="http://schemas.microsoft.com/office/drawing/2014/main" id="{A91BDC65-95B4-E04A-F869-6A4431AFD57E}"/>
                </a:ext>
              </a:extLst>
            </p:cNvPr>
            <p:cNvSpPr txBox="1"/>
            <p:nvPr/>
          </p:nvSpPr>
          <p:spPr>
            <a:xfrm>
              <a:off x="242976" y="1542945"/>
              <a:ext cx="11394057"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List amount of received snacks, and record the amount of children served per item</a:t>
              </a:r>
            </a:p>
          </p:txBody>
        </p:sp>
        <p:sp>
          <p:nvSpPr>
            <p:cNvPr id="6" name="Rectangle 5">
              <a:extLst>
                <a:ext uri="{FF2B5EF4-FFF2-40B4-BE49-F238E27FC236}">
                  <a16:creationId xmlns:a16="http://schemas.microsoft.com/office/drawing/2014/main" id="{D017357F-298C-E1B5-19A8-D7C3CC7F206F}"/>
                </a:ext>
              </a:extLst>
            </p:cNvPr>
            <p:cNvSpPr/>
            <p:nvPr/>
          </p:nvSpPr>
          <p:spPr>
            <a:xfrm>
              <a:off x="3697338" y="1871610"/>
              <a:ext cx="5296619" cy="20840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8AD78D4-812F-900B-87D5-B7F48C5797A2}"/>
                </a:ext>
              </a:extLst>
            </p:cNvPr>
            <p:cNvSpPr txBox="1"/>
            <p:nvPr/>
          </p:nvSpPr>
          <p:spPr>
            <a:xfrm>
              <a:off x="4172711" y="2760961"/>
              <a:ext cx="4049700" cy="740459"/>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Ensure all temperatures are checked for quality control</a:t>
              </a:r>
            </a:p>
          </p:txBody>
        </p:sp>
      </p:grpSp>
      <p:grpSp>
        <p:nvGrpSpPr>
          <p:cNvPr id="12" name="Group 11">
            <a:extLst>
              <a:ext uri="{FF2B5EF4-FFF2-40B4-BE49-F238E27FC236}">
                <a16:creationId xmlns:a16="http://schemas.microsoft.com/office/drawing/2014/main" id="{7803CB1E-FB4F-DB9A-F1DE-F3114B0B96E5}"/>
              </a:ext>
            </a:extLst>
          </p:cNvPr>
          <p:cNvGrpSpPr/>
          <p:nvPr/>
        </p:nvGrpSpPr>
        <p:grpSpPr>
          <a:xfrm>
            <a:off x="3198043" y="4318811"/>
            <a:ext cx="8870312" cy="2401163"/>
            <a:chOff x="3198043" y="4318811"/>
            <a:chExt cx="8870312" cy="2401163"/>
          </a:xfrm>
        </p:grpSpPr>
        <p:pic>
          <p:nvPicPr>
            <p:cNvPr id="8" name="Picture 7">
              <a:extLst>
                <a:ext uri="{FF2B5EF4-FFF2-40B4-BE49-F238E27FC236}">
                  <a16:creationId xmlns:a16="http://schemas.microsoft.com/office/drawing/2014/main" id="{5A425F19-201F-1034-8927-94104974E207}"/>
                </a:ext>
              </a:extLst>
            </p:cNvPr>
            <p:cNvPicPr>
              <a:picLocks noChangeAspect="1"/>
            </p:cNvPicPr>
            <p:nvPr/>
          </p:nvPicPr>
          <p:blipFill rotWithShape="1">
            <a:blip r:embed="rId2"/>
            <a:srcRect t="28583" b="42928"/>
            <a:stretch/>
          </p:blipFill>
          <p:spPr>
            <a:xfrm>
              <a:off x="3198043" y="4719936"/>
              <a:ext cx="8674335" cy="1916045"/>
            </a:xfrm>
            <a:prstGeom prst="rect">
              <a:avLst/>
            </a:prstGeom>
            <a:ln>
              <a:solidFill>
                <a:sysClr val="windowText" lastClr="000000">
                  <a:lumMod val="50000"/>
                </a:sysClr>
              </a:solidFill>
            </a:ln>
          </p:spPr>
        </p:pic>
        <p:sp>
          <p:nvSpPr>
            <p:cNvPr id="9" name="Rectangle 8">
              <a:extLst>
                <a:ext uri="{FF2B5EF4-FFF2-40B4-BE49-F238E27FC236}">
                  <a16:creationId xmlns:a16="http://schemas.microsoft.com/office/drawing/2014/main" id="{27957E80-F284-9A61-2DB0-9FFC9F4D0EEA}"/>
                </a:ext>
              </a:extLst>
            </p:cNvPr>
            <p:cNvSpPr/>
            <p:nvPr/>
          </p:nvSpPr>
          <p:spPr>
            <a:xfrm>
              <a:off x="11281295" y="4635941"/>
              <a:ext cx="667728" cy="2084033"/>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9FE9582-EE9C-F602-52B6-F0CB496530A1}"/>
                </a:ext>
              </a:extLst>
            </p:cNvPr>
            <p:cNvSpPr txBox="1"/>
            <p:nvPr/>
          </p:nvSpPr>
          <p:spPr>
            <a:xfrm>
              <a:off x="3198043" y="4318811"/>
              <a:ext cx="8870312" cy="420371"/>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Leftover items are recorded and returned to the cafeteria daily. </a:t>
              </a:r>
            </a:p>
          </p:txBody>
        </p:sp>
      </p:grpSp>
    </p:spTree>
    <p:extLst>
      <p:ext uri="{BB962C8B-B14F-4D97-AF65-F5344CB8AC3E}">
        <p14:creationId xmlns:p14="http://schemas.microsoft.com/office/powerpoint/2010/main" val="42244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0FB854F7-82C6-12BB-12EB-42F590852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2A8F9-791F-6FFE-CD78-E674CC88A42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Attendant</a:t>
            </a:r>
            <a:endParaRPr lang="en-US" sz="5400" dirty="0"/>
          </a:p>
        </p:txBody>
      </p:sp>
      <p:pic>
        <p:nvPicPr>
          <p:cNvPr id="4" name="Picture 3">
            <a:extLst>
              <a:ext uri="{FF2B5EF4-FFF2-40B4-BE49-F238E27FC236}">
                <a16:creationId xmlns:a16="http://schemas.microsoft.com/office/drawing/2014/main" id="{2E4D3AF6-1B0A-FB85-6635-00CE0E5E1306}"/>
              </a:ext>
            </a:extLst>
          </p:cNvPr>
          <p:cNvPicPr>
            <a:picLocks noChangeAspect="1"/>
          </p:cNvPicPr>
          <p:nvPr/>
        </p:nvPicPr>
        <p:blipFill rotWithShape="1">
          <a:blip r:embed="rId2"/>
          <a:srcRect t="57437" b="13915"/>
          <a:stretch/>
        </p:blipFill>
        <p:spPr>
          <a:xfrm>
            <a:off x="460116" y="2370381"/>
            <a:ext cx="8521635" cy="1892713"/>
          </a:xfrm>
          <a:prstGeom prst="rect">
            <a:avLst/>
          </a:prstGeom>
          <a:ln>
            <a:solidFill>
              <a:sysClr val="windowText" lastClr="000000">
                <a:lumMod val="50000"/>
              </a:sysClr>
            </a:solidFill>
          </a:ln>
        </p:spPr>
      </p:pic>
      <p:sp>
        <p:nvSpPr>
          <p:cNvPr id="5" name="TextBox 4">
            <a:extLst>
              <a:ext uri="{FF2B5EF4-FFF2-40B4-BE49-F238E27FC236}">
                <a16:creationId xmlns:a16="http://schemas.microsoft.com/office/drawing/2014/main" id="{A02EBE6C-A3EE-0B2F-8EED-C965B188D8B8}"/>
              </a:ext>
            </a:extLst>
          </p:cNvPr>
          <p:cNvSpPr txBox="1"/>
          <p:nvPr/>
        </p:nvSpPr>
        <p:spPr>
          <a:xfrm>
            <a:off x="431800" y="1690688"/>
            <a:ext cx="8110635" cy="740459"/>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Record the number of children that receive a snack, per table, per classroom</a:t>
            </a:r>
          </a:p>
        </p:txBody>
      </p:sp>
      <p:sp>
        <p:nvSpPr>
          <p:cNvPr id="6" name="TextBox 5">
            <a:extLst>
              <a:ext uri="{FF2B5EF4-FFF2-40B4-BE49-F238E27FC236}">
                <a16:creationId xmlns:a16="http://schemas.microsoft.com/office/drawing/2014/main" id="{0FFC4FF8-AB87-65F2-3D06-AA31B0AB38D7}"/>
              </a:ext>
            </a:extLst>
          </p:cNvPr>
          <p:cNvSpPr txBox="1"/>
          <p:nvPr/>
        </p:nvSpPr>
        <p:spPr>
          <a:xfrm>
            <a:off x="1437574" y="4130652"/>
            <a:ext cx="7691694" cy="420371"/>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Add room totals and record under </a:t>
            </a:r>
            <a:r>
              <a:rPr lang="en-US" sz="2600" i="1" kern="0" dirty="0">
                <a:solidFill>
                  <a:schemeClr val="bg1"/>
                </a:solidFill>
                <a:latin typeface="Calibri"/>
              </a:rPr>
              <a:t>Total Children Served</a:t>
            </a:r>
          </a:p>
        </p:txBody>
      </p:sp>
      <p:sp>
        <p:nvSpPr>
          <p:cNvPr id="7" name="Rectangle 6">
            <a:extLst>
              <a:ext uri="{FF2B5EF4-FFF2-40B4-BE49-F238E27FC236}">
                <a16:creationId xmlns:a16="http://schemas.microsoft.com/office/drawing/2014/main" id="{E878E379-7F5A-220D-F8A3-A44BBB3392EC}"/>
              </a:ext>
            </a:extLst>
          </p:cNvPr>
          <p:cNvSpPr/>
          <p:nvPr/>
        </p:nvSpPr>
        <p:spPr>
          <a:xfrm>
            <a:off x="431800" y="2522853"/>
            <a:ext cx="238269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07C7299-EF4C-0D1A-A847-710E65CC1E05}"/>
              </a:ext>
            </a:extLst>
          </p:cNvPr>
          <p:cNvSpPr/>
          <p:nvPr/>
        </p:nvSpPr>
        <p:spPr>
          <a:xfrm>
            <a:off x="2689948" y="2540828"/>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5F5A3F7-2577-1FCF-BF2D-CC1B20C8A88C}"/>
              </a:ext>
            </a:extLst>
          </p:cNvPr>
          <p:cNvSpPr/>
          <p:nvPr/>
        </p:nvSpPr>
        <p:spPr>
          <a:xfrm>
            <a:off x="4591756" y="2535079"/>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262D190-9DA9-244E-F5CF-13521291EFFD}"/>
              </a:ext>
            </a:extLst>
          </p:cNvPr>
          <p:cNvSpPr/>
          <p:nvPr/>
        </p:nvSpPr>
        <p:spPr>
          <a:xfrm>
            <a:off x="6544873" y="2535079"/>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D3BCEE26-BD84-D36D-5CE0-47D53EB86679}"/>
              </a:ext>
            </a:extLst>
          </p:cNvPr>
          <p:cNvSpPr/>
          <p:nvPr/>
        </p:nvSpPr>
        <p:spPr>
          <a:xfrm>
            <a:off x="2684233" y="3090523"/>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D5C3795-A80F-98A9-8953-DFE35FE19A10}"/>
              </a:ext>
            </a:extLst>
          </p:cNvPr>
          <p:cNvSpPr/>
          <p:nvPr/>
        </p:nvSpPr>
        <p:spPr>
          <a:xfrm>
            <a:off x="4617411" y="3072548"/>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FE37D68-377A-AEEE-318D-B449AC319EAB}"/>
              </a:ext>
            </a:extLst>
          </p:cNvPr>
          <p:cNvSpPr/>
          <p:nvPr/>
        </p:nvSpPr>
        <p:spPr>
          <a:xfrm>
            <a:off x="6544873" y="3064485"/>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38BB882-0999-2CA7-CBA0-CF1B4AB3A85C}"/>
              </a:ext>
            </a:extLst>
          </p:cNvPr>
          <p:cNvSpPr/>
          <p:nvPr/>
        </p:nvSpPr>
        <p:spPr>
          <a:xfrm>
            <a:off x="431800" y="3083899"/>
            <a:ext cx="238269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F03E19C-002B-8E77-D4C1-4C20E8EE0D5D}"/>
              </a:ext>
            </a:extLst>
          </p:cNvPr>
          <p:cNvSpPr/>
          <p:nvPr/>
        </p:nvSpPr>
        <p:spPr>
          <a:xfrm>
            <a:off x="7761204" y="3675884"/>
            <a:ext cx="1220547" cy="19217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9A089035-F1AE-491D-4095-5A0BC6C5007B}"/>
              </a:ext>
            </a:extLst>
          </p:cNvPr>
          <p:cNvGrpSpPr/>
          <p:nvPr/>
        </p:nvGrpSpPr>
        <p:grpSpPr>
          <a:xfrm>
            <a:off x="3002783" y="5092565"/>
            <a:ext cx="8782148" cy="1400310"/>
            <a:chOff x="835316" y="2308636"/>
            <a:chExt cx="8782148" cy="1400310"/>
          </a:xfrm>
        </p:grpSpPr>
        <p:pic>
          <p:nvPicPr>
            <p:cNvPr id="17" name="Picture 16">
              <a:extLst>
                <a:ext uri="{FF2B5EF4-FFF2-40B4-BE49-F238E27FC236}">
                  <a16:creationId xmlns:a16="http://schemas.microsoft.com/office/drawing/2014/main" id="{CC8BE1A6-5F23-680F-BC3D-4DFFA0FB8489}"/>
                </a:ext>
              </a:extLst>
            </p:cNvPr>
            <p:cNvPicPr>
              <a:picLocks noChangeAspect="1"/>
            </p:cNvPicPr>
            <p:nvPr/>
          </p:nvPicPr>
          <p:blipFill rotWithShape="1">
            <a:blip r:embed="rId2"/>
            <a:srcRect t="88839"/>
            <a:stretch/>
          </p:blipFill>
          <p:spPr>
            <a:xfrm>
              <a:off x="835316" y="2729007"/>
              <a:ext cx="8782148" cy="979939"/>
            </a:xfrm>
            <a:prstGeom prst="rect">
              <a:avLst/>
            </a:prstGeom>
            <a:ln>
              <a:solidFill>
                <a:sysClr val="windowText" lastClr="000000">
                  <a:lumMod val="50000"/>
                </a:sysClr>
              </a:solidFill>
            </a:ln>
          </p:spPr>
        </p:pic>
        <p:sp>
          <p:nvSpPr>
            <p:cNvPr id="18" name="TextBox 17">
              <a:extLst>
                <a:ext uri="{FF2B5EF4-FFF2-40B4-BE49-F238E27FC236}">
                  <a16:creationId xmlns:a16="http://schemas.microsoft.com/office/drawing/2014/main" id="{CC0C6E65-DBBB-D282-1958-89ACF95E8891}"/>
                </a:ext>
              </a:extLst>
            </p:cNvPr>
            <p:cNvSpPr txBox="1"/>
            <p:nvPr/>
          </p:nvSpPr>
          <p:spPr>
            <a:xfrm>
              <a:off x="835316" y="2308636"/>
              <a:ext cx="8110635" cy="420371"/>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Sign and verify all is accurate on the Meal Record</a:t>
              </a:r>
            </a:p>
          </p:txBody>
        </p:sp>
      </p:grpSp>
    </p:spTree>
    <p:extLst>
      <p:ext uri="{BB962C8B-B14F-4D97-AF65-F5344CB8AC3E}">
        <p14:creationId xmlns:p14="http://schemas.microsoft.com/office/powerpoint/2010/main" val="35867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1000"/>
                                        <p:tgtEl>
                                          <p:spTgt spid="7"/>
                                        </p:tgtEl>
                                      </p:cBhvr>
                                    </p:animEffect>
                                    <p:set>
                                      <p:cBhvr>
                                        <p:cTn id="11" dur="1" fill="hold">
                                          <p:stCondLst>
                                            <p:cond delay="999"/>
                                          </p:stCondLst>
                                        </p:cTn>
                                        <p:tgtEl>
                                          <p:spTgt spid="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000"/>
                            </p:stCondLst>
                            <p:childTnLst>
                              <p:par>
                                <p:cTn id="16" presetID="10" presetClass="exit" presetSubtype="0" fill="hold" grpId="1" nodeType="after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par>
                          <p:cTn id="22" fill="hold">
                            <p:stCondLst>
                              <p:cond delay="3000"/>
                            </p:stCondLst>
                            <p:childTnLst>
                              <p:par>
                                <p:cTn id="23" presetID="10" presetClass="exit" presetSubtype="0" fill="hold" grpId="1" nodeType="after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4000"/>
                            </p:stCondLst>
                            <p:childTnLst>
                              <p:par>
                                <p:cTn id="30" presetID="10" presetClass="exit" presetSubtype="0" fill="hold" grpId="1" nodeType="after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par>
                          <p:cTn id="36" fill="hold">
                            <p:stCondLst>
                              <p:cond delay="5000"/>
                            </p:stCondLst>
                            <p:childTnLst>
                              <p:par>
                                <p:cTn id="37" presetID="10" presetClass="exit" presetSubtype="0" fill="hold" grpId="1" nodeType="afterEffect">
                                  <p:stCondLst>
                                    <p:cond delay="0"/>
                                  </p:stCondLst>
                                  <p:childTnLst>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par>
                          <p:cTn id="43" fill="hold">
                            <p:stCondLst>
                              <p:cond delay="6000"/>
                            </p:stCondLst>
                            <p:childTnLst>
                              <p:par>
                                <p:cTn id="44" presetID="10" presetClass="exit" presetSubtype="0" fill="hold" grpId="1" nodeType="after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childTnLst>
                                </p:cTn>
                              </p:par>
                            </p:childTnLst>
                          </p:cTn>
                        </p:par>
                        <p:par>
                          <p:cTn id="50" fill="hold">
                            <p:stCondLst>
                              <p:cond delay="7000"/>
                            </p:stCondLst>
                            <p:childTnLst>
                              <p:par>
                                <p:cTn id="51" presetID="10" presetClass="exit" presetSubtype="0" fill="hold" grpId="1" nodeType="after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cTn>
                              </p:par>
                            </p:childTnLst>
                          </p:cTn>
                        </p:par>
                        <p:par>
                          <p:cTn id="57" fill="hold">
                            <p:stCondLst>
                              <p:cond delay="8000"/>
                            </p:stCondLst>
                            <p:childTnLst>
                              <p:par>
                                <p:cTn id="58" presetID="10" presetClass="exit" presetSubtype="0" fill="hold" grpId="1" nodeType="afterEffect">
                                  <p:stCondLst>
                                    <p:cond delay="0"/>
                                  </p:stCondLst>
                                  <p:childTnLst>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48FB0-8588-B966-9569-C57116E0292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8DD6C4DC-76F8-43C9-D867-D537F9F2B673}"/>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C83C7A-5B4C-B889-2856-D03A63BBAF7C}"/>
              </a:ext>
            </a:extLst>
          </p:cNvPr>
          <p:cNvSpPr>
            <a:spLocks noGrp="1"/>
          </p:cNvSpPr>
          <p:nvPr>
            <p:ph type="title"/>
          </p:nvPr>
        </p:nvSpPr>
        <p:spPr>
          <a:xfrm>
            <a:off x="7721601" y="2146300"/>
            <a:ext cx="4714874" cy="2336800"/>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EEC</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Monitoring</a:t>
            </a:r>
          </a:p>
        </p:txBody>
      </p:sp>
    </p:spTree>
    <p:extLst>
      <p:ext uri="{BB962C8B-B14F-4D97-AF65-F5344CB8AC3E}">
        <p14:creationId xmlns:p14="http://schemas.microsoft.com/office/powerpoint/2010/main" val="3982487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35AFB73-39AF-1078-BC6D-0527E8F75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7F54F-3C8C-E3F9-EB5C-4B17EF4D4CC5}"/>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Site Monitoring Review</a:t>
            </a:r>
            <a:endParaRPr lang="en-US" sz="5400" dirty="0">
              <a:solidFill>
                <a:srgbClr val="27C2B2"/>
              </a:solidFill>
            </a:endParaRPr>
          </a:p>
        </p:txBody>
      </p:sp>
      <p:sp>
        <p:nvSpPr>
          <p:cNvPr id="3" name="Content Placeholder 2">
            <a:extLst>
              <a:ext uri="{FF2B5EF4-FFF2-40B4-BE49-F238E27FC236}">
                <a16:creationId xmlns:a16="http://schemas.microsoft.com/office/drawing/2014/main" id="{21309D76-7E4E-800E-E155-C3711E38F077}"/>
              </a:ext>
            </a:extLst>
          </p:cNvPr>
          <p:cNvSpPr>
            <a:spLocks noGrp="1"/>
          </p:cNvSpPr>
          <p:nvPr>
            <p:ph idx="1"/>
          </p:nvPr>
        </p:nvSpPr>
        <p:spPr>
          <a:xfrm>
            <a:off x="838200" y="1825625"/>
            <a:ext cx="6563264" cy="4351338"/>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The AFSS/FSM will complete the form on the day of the monitoring.</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000000"/>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rPr>
              <a:t>Note</a:t>
            </a:r>
            <a:r>
              <a:rPr kumimoji="0" lang="en-US" b="0" i="0" u="none" strike="noStrike" kern="0" cap="none" spc="0" normalizeH="0" baseline="0" noProof="0" dirty="0">
                <a:ln>
                  <a:noFill/>
                </a:ln>
                <a:solidFill>
                  <a:srgbClr val="000000"/>
                </a:solidFill>
                <a:effectLst/>
                <a:uLnTx/>
                <a:uFillTx/>
              </a:rPr>
              <a:t>: All site monitors are unannounced.</a:t>
            </a:r>
            <a:endParaRPr kumimoji="0" lang="en-US" b="0" i="0" u="none" strike="noStrike" kern="0" cap="none" spc="0" normalizeH="0" baseline="0" noProof="0" dirty="0">
              <a:ln>
                <a:noFill/>
              </a:ln>
              <a:solidFill>
                <a:srgbClr val="008000"/>
              </a:solidFill>
              <a:effectLst/>
              <a:uLnTx/>
              <a:uFillTx/>
            </a:endParaRPr>
          </a:p>
          <a:p>
            <a:endParaRPr lang="en-US" dirty="0"/>
          </a:p>
        </p:txBody>
      </p:sp>
      <p:pic>
        <p:nvPicPr>
          <p:cNvPr id="6" name="Picture 5">
            <a:extLst>
              <a:ext uri="{FF2B5EF4-FFF2-40B4-BE49-F238E27FC236}">
                <a16:creationId xmlns:a16="http://schemas.microsoft.com/office/drawing/2014/main" id="{7BFD891C-9396-829D-F5B4-6A2685D27B4B}"/>
              </a:ext>
            </a:extLst>
          </p:cNvPr>
          <p:cNvPicPr>
            <a:picLocks noChangeAspect="1"/>
          </p:cNvPicPr>
          <p:nvPr/>
        </p:nvPicPr>
        <p:blipFill>
          <a:blip r:embed="rId2"/>
          <a:stretch>
            <a:fillRect/>
          </a:stretch>
        </p:blipFill>
        <p:spPr>
          <a:xfrm>
            <a:off x="7672139" y="1231281"/>
            <a:ext cx="3834061" cy="4945682"/>
          </a:xfrm>
          <a:prstGeom prst="rect">
            <a:avLst/>
          </a:prstGeom>
          <a:ln>
            <a:solidFill>
              <a:srgbClr val="1B1B1B"/>
            </a:solidFill>
          </a:ln>
        </p:spPr>
      </p:pic>
    </p:spTree>
    <p:extLst>
      <p:ext uri="{BB962C8B-B14F-4D97-AF65-F5344CB8AC3E}">
        <p14:creationId xmlns:p14="http://schemas.microsoft.com/office/powerpoint/2010/main" val="1662712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7F59A1D0-0483-BA6A-54E6-FAEDDA15A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1C7F0-DD2A-797B-04FA-3FF18D9ECF3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Successful Monitoring</a:t>
            </a:r>
            <a:endParaRPr lang="en-US" sz="5400" dirty="0"/>
          </a:p>
        </p:txBody>
      </p:sp>
      <p:sp>
        <p:nvSpPr>
          <p:cNvPr id="3" name="Content Placeholder 2">
            <a:extLst>
              <a:ext uri="{FF2B5EF4-FFF2-40B4-BE49-F238E27FC236}">
                <a16:creationId xmlns:a16="http://schemas.microsoft.com/office/drawing/2014/main" id="{C5DBE651-9C7F-AB08-AC63-D2F84D6DEA54}"/>
              </a:ext>
            </a:extLst>
          </p:cNvPr>
          <p:cNvSpPr>
            <a:spLocks noGrp="1"/>
          </p:cNvSpPr>
          <p:nvPr>
            <p:ph idx="1"/>
          </p:nvPr>
        </p:nvSpPr>
        <p:spPr/>
        <p: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ea typeface="+mn-ea"/>
                <a:cs typeface="+mn-cs"/>
              </a:rPr>
              <a:t>The Area Food Services Supervisor (AFSS) is required to conduct the 1</a:t>
            </a:r>
            <a:r>
              <a:rPr kumimoji="0" lang="en-US" altLang="en-US" sz="2800" b="0" i="0" u="none" strike="noStrike" kern="1200" cap="none" spc="0" normalizeH="0" baseline="30000" noProof="0" dirty="0">
                <a:ln>
                  <a:noFill/>
                </a:ln>
                <a:solidFill>
                  <a:srgbClr val="000000"/>
                </a:solidFill>
                <a:effectLst/>
                <a:uLnTx/>
                <a:uFillTx/>
                <a:ea typeface="+mn-ea"/>
                <a:cs typeface="+mn-cs"/>
              </a:rPr>
              <a:t>st</a:t>
            </a:r>
            <a:r>
              <a:rPr kumimoji="0" lang="en-US" altLang="en-US" sz="2800" b="0" i="0" u="none" strike="noStrike" kern="1200" cap="none" spc="0" normalizeH="0" baseline="0" noProof="0" dirty="0">
                <a:ln>
                  <a:noFill/>
                </a:ln>
                <a:solidFill>
                  <a:srgbClr val="000000"/>
                </a:solidFill>
                <a:effectLst/>
                <a:uLnTx/>
                <a:uFillTx/>
                <a:ea typeface="+mn-ea"/>
                <a:cs typeface="+mn-cs"/>
              </a:rPr>
              <a:t> site monitoring. FSM should accompany the AFSS during the 1</a:t>
            </a:r>
            <a:r>
              <a:rPr kumimoji="0" lang="en-US" altLang="en-US" sz="2800" b="0" i="0" u="none" strike="noStrike" kern="1200" cap="none" spc="0" normalizeH="0" baseline="30000" noProof="0" dirty="0">
                <a:ln>
                  <a:noFill/>
                </a:ln>
                <a:solidFill>
                  <a:srgbClr val="000000"/>
                </a:solidFill>
                <a:effectLst/>
                <a:uLnTx/>
                <a:uFillTx/>
                <a:ea typeface="+mn-ea"/>
                <a:cs typeface="+mn-cs"/>
              </a:rPr>
              <a:t>st</a:t>
            </a:r>
            <a:r>
              <a:rPr kumimoji="0" lang="en-US" altLang="en-US" sz="2800" b="0" i="0" u="none" strike="noStrike" kern="1200" cap="none" spc="0" normalizeH="0" baseline="0" noProof="0" dirty="0">
                <a:ln>
                  <a:noFill/>
                </a:ln>
                <a:solidFill>
                  <a:srgbClr val="000000"/>
                </a:solidFill>
                <a:effectLst/>
                <a:uLnTx/>
                <a:uFillTx/>
                <a:ea typeface="+mn-ea"/>
                <a:cs typeface="+mn-cs"/>
              </a:rPr>
              <a:t> monitoring. It is important to be </a:t>
            </a:r>
            <a:r>
              <a:rPr kumimoji="0" lang="en-US" sz="2800" b="0" i="0" u="none" strike="noStrike" kern="1200" cap="none" spc="0" normalizeH="0" baseline="0" noProof="0" dirty="0">
                <a:ln>
                  <a:noFill/>
                </a:ln>
                <a:solidFill>
                  <a:srgbClr val="000000"/>
                </a:solidFill>
                <a:effectLst/>
                <a:uLnTx/>
                <a:uFillTx/>
                <a:ea typeface="+mn-ea"/>
                <a:cs typeface="+mn-cs"/>
              </a:rPr>
              <a:t>compliant in each of the following areas:</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200" b="0" i="0" u="none" strike="noStrike" kern="1200" cap="none" spc="0" normalizeH="0" baseline="0" noProof="0" dirty="0">
              <a:ln>
                <a:noFill/>
              </a:ln>
              <a:solidFill>
                <a:srgbClr val="000000"/>
              </a:solidFill>
              <a:effectLst/>
              <a:uLnTx/>
              <a:uFillTx/>
              <a:ea typeface="+mn-ea"/>
              <a:cs typeface="+mn-cs"/>
            </a:endParaRP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Collection and maintenance of records </a:t>
            </a: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Meal service </a:t>
            </a: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License requirements</a:t>
            </a: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Health, safety and sanitation</a:t>
            </a:r>
          </a:p>
          <a:p>
            <a:pPr marL="0" indent="0">
              <a:buNone/>
            </a:pPr>
            <a:endParaRPr lang="en-US" dirty="0"/>
          </a:p>
        </p:txBody>
      </p:sp>
    </p:spTree>
    <p:extLst>
      <p:ext uri="{BB962C8B-B14F-4D97-AF65-F5344CB8AC3E}">
        <p14:creationId xmlns:p14="http://schemas.microsoft.com/office/powerpoint/2010/main" val="2499092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8BDFF642-9D5C-E95A-FD9F-F8ADEFDEF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4923B-581E-4C77-88A4-E63FC4A6ED2B}"/>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Monitoring Timeline</a:t>
            </a:r>
            <a:endParaRPr lang="en-US" sz="5400" dirty="0"/>
          </a:p>
        </p:txBody>
      </p:sp>
      <p:sp>
        <p:nvSpPr>
          <p:cNvPr id="3" name="Content Placeholder 2">
            <a:extLst>
              <a:ext uri="{FF2B5EF4-FFF2-40B4-BE49-F238E27FC236}">
                <a16:creationId xmlns:a16="http://schemas.microsoft.com/office/drawing/2014/main" id="{CF1820C5-7FAD-2807-8F97-3D588A31A28C}"/>
              </a:ext>
            </a:extLst>
          </p:cNvPr>
          <p:cNvSpPr>
            <a:spLocks noGrp="1"/>
          </p:cNvSpPr>
          <p:nvPr>
            <p:ph idx="1"/>
          </p:nvPr>
        </p:nvSpPr>
        <p:spPr/>
        <p:txBody>
          <a:bodyPr/>
          <a:lstStyle/>
          <a:p>
            <a:pPr marL="0" indent="0">
              <a:buNone/>
            </a:pPr>
            <a:r>
              <a:rPr lang="en-US" altLang="en-US" sz="2800" dirty="0">
                <a:solidFill>
                  <a:srgbClr val="000000"/>
                </a:solidFill>
              </a:rPr>
              <a:t>Monitoring is required to be completed 2 times per year, all are unannounced.</a:t>
            </a:r>
            <a:endParaRPr lang="en-US" altLang="en-US" dirty="0"/>
          </a:p>
          <a:p>
            <a:pPr marL="0" indent="0">
              <a:buNone/>
            </a:pPr>
            <a:endParaRPr lang="en-US" dirty="0"/>
          </a:p>
        </p:txBody>
      </p:sp>
      <p:graphicFrame>
        <p:nvGraphicFramePr>
          <p:cNvPr id="4" name="Table 3">
            <a:extLst>
              <a:ext uri="{FF2B5EF4-FFF2-40B4-BE49-F238E27FC236}">
                <a16:creationId xmlns:a16="http://schemas.microsoft.com/office/drawing/2014/main" id="{C50A78F2-B71A-E736-363D-AA763F50EA47}"/>
              </a:ext>
            </a:extLst>
          </p:cNvPr>
          <p:cNvGraphicFramePr>
            <a:graphicFrameLocks noGrp="1"/>
          </p:cNvGraphicFramePr>
          <p:nvPr>
            <p:extLst>
              <p:ext uri="{D42A27DB-BD31-4B8C-83A1-F6EECF244321}">
                <p14:modId xmlns:p14="http://schemas.microsoft.com/office/powerpoint/2010/main" val="2877234348"/>
              </p:ext>
            </p:extLst>
          </p:nvPr>
        </p:nvGraphicFramePr>
        <p:xfrm>
          <a:off x="2401824" y="3429000"/>
          <a:ext cx="7388352" cy="1956012"/>
        </p:xfrm>
        <a:graphic>
          <a:graphicData uri="http://schemas.openxmlformats.org/drawingml/2006/table">
            <a:tbl>
              <a:tblPr firstRow="1" bandRow="1"/>
              <a:tblGrid>
                <a:gridCol w="2735687">
                  <a:extLst>
                    <a:ext uri="{9D8B030D-6E8A-4147-A177-3AD203B41FA5}">
                      <a16:colId xmlns:a16="http://schemas.microsoft.com/office/drawing/2014/main" val="3732724444"/>
                    </a:ext>
                  </a:extLst>
                </a:gridCol>
                <a:gridCol w="4652665">
                  <a:extLst>
                    <a:ext uri="{9D8B030D-6E8A-4147-A177-3AD203B41FA5}">
                      <a16:colId xmlns:a16="http://schemas.microsoft.com/office/drawing/2014/main" val="3327916514"/>
                    </a:ext>
                  </a:extLst>
                </a:gridCol>
              </a:tblGrid>
              <a:tr h="6520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500" dirty="0">
                          <a:solidFill>
                            <a:schemeClr val="bg1"/>
                          </a:solidFill>
                        </a:rPr>
                        <a:t>Monitoring</a:t>
                      </a: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27C2B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500" dirty="0">
                          <a:solidFill>
                            <a:schemeClr val="bg1"/>
                          </a:solidFill>
                        </a:rPr>
                        <a:t>Completed by</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27C2B2"/>
                    </a:solidFill>
                  </a:tcPr>
                </a:tc>
                <a:extLst>
                  <a:ext uri="{0D108BD9-81ED-4DB2-BD59-A6C34878D82A}">
                    <a16:rowId xmlns:a16="http://schemas.microsoft.com/office/drawing/2014/main" val="3968278881"/>
                  </a:ext>
                </a:extLst>
              </a:tr>
              <a:tr h="6520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500" dirty="0">
                          <a:solidFill>
                            <a:schemeClr val="bg1"/>
                          </a:solidFill>
                        </a:rPr>
                        <a:t>First</a:t>
                      </a:r>
                    </a:p>
                  </a:txBody>
                  <a:tcPr>
                    <a:lnL w="12700" cap="flat" cmpd="sng" algn="ctr">
                      <a:solidFill>
                        <a:schemeClr val="tx1"/>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7C2B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marR="0" lvl="1" indent="0" algn="ctr" defTabSz="457200" rtl="0" eaLnBrk="0" fontAlgn="base" latinLnBrk="0" hangingPunct="0">
                        <a:lnSpc>
                          <a:spcPct val="100000"/>
                        </a:lnSpc>
                        <a:spcBef>
                          <a:spcPct val="20000"/>
                        </a:spcBef>
                        <a:spcAft>
                          <a:spcPts val="600"/>
                        </a:spcAft>
                        <a:buClrTx/>
                        <a:buSzTx/>
                        <a:buFont typeface="Arial" charset="0"/>
                        <a:buNone/>
                        <a:tabLst/>
                        <a:defRPr/>
                      </a:pPr>
                      <a:r>
                        <a:rPr kumimoji="0" lang="en-US" altLang="en-US" sz="2500" b="0" i="0" u="none" strike="noStrike" kern="1200" cap="none" spc="0" normalizeH="0" baseline="0" noProof="0" dirty="0">
                          <a:ln>
                            <a:noFill/>
                          </a:ln>
                          <a:solidFill>
                            <a:schemeClr val="bg1"/>
                          </a:solidFill>
                          <a:effectLst/>
                          <a:uLnTx/>
                          <a:uFillTx/>
                          <a:latin typeface="+mn-lt"/>
                          <a:ea typeface="+mn-ea"/>
                          <a:cs typeface="+mn-cs"/>
                        </a:rPr>
                        <a:t>September 10, 2024</a:t>
                      </a:r>
                    </a:p>
                  </a:txBody>
                  <a:tcPr>
                    <a:lnL w="12700" cmpd="sng">
                      <a:solidFill>
                        <a:sysClr val="window" lastClr="FFFFFF"/>
                      </a:solidFill>
                    </a:lnL>
                    <a:lnR w="12700" cap="flat" cmpd="sng" algn="ctr">
                      <a:solidFill>
                        <a:schemeClr val="tx1"/>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7C2B2"/>
                    </a:solidFill>
                  </a:tcPr>
                </a:tc>
                <a:extLst>
                  <a:ext uri="{0D108BD9-81ED-4DB2-BD59-A6C34878D82A}">
                    <a16:rowId xmlns:a16="http://schemas.microsoft.com/office/drawing/2014/main" val="1155936123"/>
                  </a:ext>
                </a:extLst>
              </a:tr>
              <a:tr h="6520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500" dirty="0">
                          <a:solidFill>
                            <a:schemeClr val="bg1"/>
                          </a:solidFill>
                        </a:rPr>
                        <a:t>Second</a:t>
                      </a:r>
                    </a:p>
                  </a:txBody>
                  <a:tcPr>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C2B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US" altLang="en-US" sz="2500" b="0" i="0" u="none" strike="noStrike" kern="1200" cap="none" spc="0" normalizeH="0" baseline="0" noProof="0" dirty="0">
                          <a:ln>
                            <a:noFill/>
                          </a:ln>
                          <a:solidFill>
                            <a:schemeClr val="bg1"/>
                          </a:solidFill>
                          <a:effectLst/>
                          <a:uLnTx/>
                          <a:uFillTx/>
                          <a:latin typeface="+mn-lt"/>
                          <a:ea typeface="+mn-ea"/>
                          <a:cs typeface="+mn-cs"/>
                        </a:rPr>
                        <a:t>June 2025</a:t>
                      </a:r>
                      <a:endParaRPr lang="en-US" sz="2500" dirty="0">
                        <a:solidFill>
                          <a:schemeClr val="bg1"/>
                        </a:solidFill>
                      </a:endParaRP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C2B2"/>
                    </a:solidFill>
                  </a:tcPr>
                </a:tc>
                <a:extLst>
                  <a:ext uri="{0D108BD9-81ED-4DB2-BD59-A6C34878D82A}">
                    <a16:rowId xmlns:a16="http://schemas.microsoft.com/office/drawing/2014/main" val="1165982912"/>
                  </a:ext>
                </a:extLst>
              </a:tr>
            </a:tbl>
          </a:graphicData>
        </a:graphic>
      </p:graphicFrame>
    </p:spTree>
    <p:extLst>
      <p:ext uri="{BB962C8B-B14F-4D97-AF65-F5344CB8AC3E}">
        <p14:creationId xmlns:p14="http://schemas.microsoft.com/office/powerpoint/2010/main" val="4066417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EF97092A-65AC-4923-9A69-C4944463E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A27FC-BA9F-3890-1FE4-B82C79EB1FAD}"/>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Monitoring Report Retention</a:t>
            </a:r>
            <a:endParaRPr lang="en-US" sz="5400" dirty="0"/>
          </a:p>
        </p:txBody>
      </p:sp>
      <p:sp>
        <p:nvSpPr>
          <p:cNvPr id="3" name="Content Placeholder 2">
            <a:extLst>
              <a:ext uri="{FF2B5EF4-FFF2-40B4-BE49-F238E27FC236}">
                <a16:creationId xmlns:a16="http://schemas.microsoft.com/office/drawing/2014/main" id="{0FA10347-0A95-8673-F470-A10E07D1078B}"/>
              </a:ext>
            </a:extLst>
          </p:cNvPr>
          <p:cNvSpPr>
            <a:spLocks noGrp="1"/>
          </p:cNvSpPr>
          <p:nvPr>
            <p:ph idx="1"/>
          </p:nvPr>
        </p:nvSpPr>
        <p:spPr/>
        <p:txBody>
          <a:bodyPr/>
          <a:lstStyle/>
          <a:p>
            <a:pPr marL="0" indent="0">
              <a:buFont typeface="Arial" charset="0"/>
              <a:buNone/>
              <a:defRPr/>
            </a:pPr>
            <a:r>
              <a:rPr lang="en-US" altLang="en-US" sz="2800" dirty="0">
                <a:solidFill>
                  <a:srgbClr val="000000"/>
                </a:solidFill>
              </a:rPr>
              <a:t>The Food Services Manager must retain the original Monitoring Reports and any corrective action documents for 3 years, plus the current school year.</a:t>
            </a:r>
          </a:p>
          <a:p>
            <a:pPr marL="0" indent="0">
              <a:buFont typeface="Arial" charset="0"/>
              <a:buNone/>
              <a:defRPr/>
            </a:pPr>
            <a:endParaRPr lang="en-US" altLang="en-US" sz="1200" dirty="0">
              <a:solidFill>
                <a:srgbClr val="000000"/>
              </a:solidFill>
            </a:endParaRPr>
          </a:p>
          <a:p>
            <a:pPr marL="0" indent="0">
              <a:buNone/>
              <a:defRPr/>
            </a:pPr>
            <a:r>
              <a:rPr lang="en-US" altLang="en-US" dirty="0">
                <a:solidFill>
                  <a:srgbClr val="000000"/>
                </a:solidFill>
              </a:rPr>
              <a:t>The AFSS/FSM will provide a copy of all the monitoring documents to the appropriate Food Services Staff Aide.                   </a:t>
            </a:r>
            <a:endParaRPr lang="en-US" dirty="0"/>
          </a:p>
        </p:txBody>
      </p:sp>
    </p:spTree>
    <p:extLst>
      <p:ext uri="{BB962C8B-B14F-4D97-AF65-F5344CB8AC3E}">
        <p14:creationId xmlns:p14="http://schemas.microsoft.com/office/powerpoint/2010/main" val="1760127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E3A04638-2329-ABC7-A888-BF14EF5B2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D82F0-7AF1-A9EB-CA72-CFFF2841F93D}"/>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Weekly Compliance Checklist</a:t>
            </a:r>
          </a:p>
        </p:txBody>
      </p:sp>
      <p:sp>
        <p:nvSpPr>
          <p:cNvPr id="4" name="Content Placeholder 2">
            <a:extLst>
              <a:ext uri="{FF2B5EF4-FFF2-40B4-BE49-F238E27FC236}">
                <a16:creationId xmlns:a16="http://schemas.microsoft.com/office/drawing/2014/main" id="{6EE75427-99DF-6980-2B9F-D99620CED37B}"/>
              </a:ext>
            </a:extLst>
          </p:cNvPr>
          <p:cNvSpPr txBox="1">
            <a:spLocks/>
          </p:cNvSpPr>
          <p:nvPr/>
        </p:nvSpPr>
        <p:spPr>
          <a:xfrm>
            <a:off x="4659592" y="1682473"/>
            <a:ext cx="6694208" cy="85369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225425">
              <a:buFont typeface="Arial" panose="020B0604020202020204" pitchFamily="34" charset="0"/>
              <a:buNone/>
              <a:defRPr/>
            </a:pPr>
            <a:r>
              <a:rPr lang="en-US" sz="2800" dirty="0">
                <a:solidFill>
                  <a:srgbClr val="000000"/>
                </a:solidFill>
              </a:rPr>
              <a:t>The “EEC Weekly Compliance Checklist”  assist in following CDE regulations.</a:t>
            </a:r>
          </a:p>
          <a:p>
            <a:pPr lvl="1">
              <a:spcBef>
                <a:spcPts val="0"/>
              </a:spcBef>
              <a:defRPr/>
            </a:pPr>
            <a:endParaRPr lang="en-US" sz="2800" dirty="0">
              <a:solidFill>
                <a:srgbClr val="000000"/>
              </a:solidFill>
            </a:endParaRPr>
          </a:p>
          <a:p>
            <a:pPr marL="457200" lvl="1" indent="0">
              <a:buFont typeface="Arial" panose="020B0604020202020204" pitchFamily="34" charset="0"/>
              <a:buNone/>
              <a:defRPr/>
            </a:pPr>
            <a:endParaRPr lang="en-US" sz="2800" dirty="0">
              <a:solidFill>
                <a:srgbClr val="000000"/>
              </a:solidFill>
            </a:endParaRPr>
          </a:p>
          <a:p>
            <a:pPr lvl="1">
              <a:buFont typeface="Arial" panose="020B0604020202020204" pitchFamily="34" charset="0"/>
              <a:buNone/>
              <a:defRPr/>
            </a:pPr>
            <a:endParaRPr lang="en-US" sz="2800" dirty="0">
              <a:solidFill>
                <a:srgbClr val="000000"/>
              </a:solidFill>
            </a:endParaRPr>
          </a:p>
          <a:p>
            <a:pPr marL="0" indent="0">
              <a:buFont typeface="Arial" panose="020B0604020202020204" pitchFamily="34" charset="0"/>
              <a:buNone/>
            </a:pPr>
            <a:endParaRPr lang="en-US" dirty="0">
              <a:solidFill>
                <a:srgbClr val="000000"/>
              </a:solidFill>
            </a:endParaRPr>
          </a:p>
        </p:txBody>
      </p:sp>
      <p:sp>
        <p:nvSpPr>
          <p:cNvPr id="6" name="Rectangle 5">
            <a:extLst>
              <a:ext uri="{FF2B5EF4-FFF2-40B4-BE49-F238E27FC236}">
                <a16:creationId xmlns:a16="http://schemas.microsoft.com/office/drawing/2014/main" id="{178EBC54-5A4B-EE1D-1B74-40552B44C496}"/>
              </a:ext>
            </a:extLst>
          </p:cNvPr>
          <p:cNvSpPr/>
          <p:nvPr/>
        </p:nvSpPr>
        <p:spPr>
          <a:xfrm>
            <a:off x="4548499" y="2631052"/>
            <a:ext cx="7643501" cy="3628109"/>
          </a:xfrm>
          <a:prstGeom prst="rect">
            <a:avLst/>
          </a:prstGeom>
        </p:spPr>
        <p:txBody>
          <a:bodyPr wrap="square">
            <a:spAutoFit/>
          </a:bodyPr>
          <a:lstStyle/>
          <a:p>
            <a:pPr marL="114300" lvl="3">
              <a:defRPr/>
            </a:pPr>
            <a:r>
              <a:rPr lang="en-US" sz="2800" dirty="0">
                <a:solidFill>
                  <a:srgbClr val="000000"/>
                </a:solidFill>
              </a:rPr>
              <a:t>Food Service Manager will:</a:t>
            </a:r>
          </a:p>
          <a:p>
            <a:pPr marL="804672" lvl="3" indent="-342900">
              <a:lnSpc>
                <a:spcPct val="90000"/>
              </a:lnSpc>
              <a:buFont typeface="Arial" panose="020B0604020202020204" pitchFamily="34" charset="0"/>
              <a:buChar char="•"/>
              <a:defRPr/>
            </a:pPr>
            <a:r>
              <a:rPr lang="en-US" sz="2800" dirty="0">
                <a:solidFill>
                  <a:srgbClr val="000000"/>
                </a:solidFill>
              </a:rPr>
              <a:t>Enter week ending date</a:t>
            </a:r>
          </a:p>
          <a:p>
            <a:pPr marL="804672" lvl="3" indent="-342900">
              <a:lnSpc>
                <a:spcPct val="90000"/>
              </a:lnSpc>
              <a:buFont typeface="Arial" panose="020B0604020202020204" pitchFamily="34" charset="0"/>
              <a:buChar char="•"/>
              <a:defRPr/>
            </a:pPr>
            <a:r>
              <a:rPr lang="en-US" sz="2800" dirty="0">
                <a:solidFill>
                  <a:srgbClr val="000000"/>
                </a:solidFill>
              </a:rPr>
              <a:t>Circle yes or no for each statement</a:t>
            </a:r>
          </a:p>
          <a:p>
            <a:pPr marL="804672" lvl="3" indent="-342900">
              <a:lnSpc>
                <a:spcPct val="90000"/>
              </a:lnSpc>
              <a:buFont typeface="Arial" panose="020B0604020202020204" pitchFamily="34" charset="0"/>
              <a:buChar char="•"/>
              <a:defRPr/>
            </a:pPr>
            <a:r>
              <a:rPr lang="en-US" sz="2800" dirty="0">
                <a:solidFill>
                  <a:srgbClr val="000000"/>
                </a:solidFill>
              </a:rPr>
              <a:t>Complete and document corrective actions</a:t>
            </a:r>
          </a:p>
          <a:p>
            <a:pPr marL="804672" lvl="3" indent="-342900">
              <a:lnSpc>
                <a:spcPct val="90000"/>
              </a:lnSpc>
              <a:buFont typeface="Arial" panose="020B0604020202020204" pitchFamily="34" charset="0"/>
              <a:buChar char="•"/>
              <a:defRPr/>
            </a:pPr>
            <a:r>
              <a:rPr lang="en-US" sz="2800" dirty="0">
                <a:solidFill>
                  <a:srgbClr val="000000"/>
                </a:solidFill>
              </a:rPr>
              <a:t>Fill out the Five Day History – Edit Check reconciliation</a:t>
            </a:r>
          </a:p>
          <a:p>
            <a:pPr marL="804672" lvl="3" indent="-342900">
              <a:lnSpc>
                <a:spcPct val="90000"/>
              </a:lnSpc>
              <a:buFont typeface="Arial" panose="020B0604020202020204" pitchFamily="34" charset="0"/>
              <a:buChar char="•"/>
              <a:defRPr/>
            </a:pPr>
            <a:r>
              <a:rPr lang="en-US" sz="2800" dirty="0">
                <a:solidFill>
                  <a:srgbClr val="000000"/>
                </a:solidFill>
              </a:rPr>
              <a:t>Certify the findings, sign and date at bottom</a:t>
            </a:r>
          </a:p>
        </p:txBody>
      </p:sp>
      <p:pic>
        <p:nvPicPr>
          <p:cNvPr id="5" name="Picture 4">
            <a:extLst>
              <a:ext uri="{FF2B5EF4-FFF2-40B4-BE49-F238E27FC236}">
                <a16:creationId xmlns:a16="http://schemas.microsoft.com/office/drawing/2014/main" id="{CB9BEFC3-901D-63CA-7138-E4FEB374FB9F}"/>
              </a:ext>
            </a:extLst>
          </p:cNvPr>
          <p:cNvPicPr>
            <a:picLocks noChangeAspect="1"/>
          </p:cNvPicPr>
          <p:nvPr/>
        </p:nvPicPr>
        <p:blipFill>
          <a:blip r:embed="rId2"/>
          <a:stretch>
            <a:fillRect/>
          </a:stretch>
        </p:blipFill>
        <p:spPr>
          <a:xfrm>
            <a:off x="698501" y="1779345"/>
            <a:ext cx="3614708" cy="4713530"/>
          </a:xfrm>
          <a:prstGeom prst="rect">
            <a:avLst/>
          </a:prstGeom>
          <a:ln>
            <a:solidFill>
              <a:schemeClr val="tx1"/>
            </a:solidFill>
          </a:ln>
        </p:spPr>
      </p:pic>
    </p:spTree>
    <p:extLst>
      <p:ext uri="{BB962C8B-B14F-4D97-AF65-F5344CB8AC3E}">
        <p14:creationId xmlns:p14="http://schemas.microsoft.com/office/powerpoint/2010/main" val="2864506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48FB0-8588-B966-9569-C57116E0292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8DD6C4DC-76F8-43C9-D867-D537F9F2B673}"/>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C83C7A-5B4C-B889-2856-D03A63BBAF7C}"/>
              </a:ext>
            </a:extLst>
          </p:cNvPr>
          <p:cNvSpPr>
            <a:spLocks noGrp="1"/>
          </p:cNvSpPr>
          <p:nvPr>
            <p:ph type="title"/>
          </p:nvPr>
        </p:nvSpPr>
        <p:spPr>
          <a:xfrm>
            <a:off x="7810501" y="2197100"/>
            <a:ext cx="4740274" cy="2286000"/>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Record</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Keeping</a:t>
            </a:r>
          </a:p>
        </p:txBody>
      </p:sp>
    </p:spTree>
    <p:extLst>
      <p:ext uri="{BB962C8B-B14F-4D97-AF65-F5344CB8AC3E}">
        <p14:creationId xmlns:p14="http://schemas.microsoft.com/office/powerpoint/2010/main" val="396547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B75A-D3F4-D77A-75B8-05A7C6302BE8}"/>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Milk Requirements</a:t>
            </a:r>
          </a:p>
        </p:txBody>
      </p:sp>
      <p:sp>
        <p:nvSpPr>
          <p:cNvPr id="3" name="Content Placeholder 2">
            <a:extLst>
              <a:ext uri="{FF2B5EF4-FFF2-40B4-BE49-F238E27FC236}">
                <a16:creationId xmlns:a16="http://schemas.microsoft.com/office/drawing/2014/main" id="{0ECBC43C-5AA2-0A4C-5EDA-A68C039F5C15}"/>
              </a:ext>
            </a:extLst>
          </p:cNvPr>
          <p:cNvSpPr>
            <a:spLocks noGrp="1"/>
          </p:cNvSpPr>
          <p:nvPr>
            <p:ph idx="1"/>
          </p:nvPr>
        </p:nvSpPr>
        <p:spPr>
          <a:xfrm>
            <a:off x="838199" y="1825625"/>
            <a:ext cx="10915891" cy="4351338"/>
          </a:xfrm>
        </p:spPr>
        <p:txBody>
          <a:bodyPr>
            <a:normAutofit/>
          </a:bodyPr>
          <a:lstStyle/>
          <a:p>
            <a:pPr marL="0" indent="0">
              <a:spcAft>
                <a:spcPts val="1000"/>
              </a:spcAft>
              <a:buNone/>
            </a:pPr>
            <a:r>
              <a:rPr lang="en-US" dirty="0"/>
              <a:t>Each child receives one 6 fluid ounce carton of milk to assure a full serving is offered when serving a reimbursable meal. The milk must be unflavored for children aged one to five.</a:t>
            </a:r>
          </a:p>
        </p:txBody>
      </p:sp>
      <p:pic>
        <p:nvPicPr>
          <p:cNvPr id="5" name="Picture 4">
            <a:extLst>
              <a:ext uri="{FF2B5EF4-FFF2-40B4-BE49-F238E27FC236}">
                <a16:creationId xmlns:a16="http://schemas.microsoft.com/office/drawing/2014/main" id="{92FA1DF2-FEEF-4E82-64A4-43BA343B7DCD}"/>
              </a:ext>
            </a:extLst>
          </p:cNvPr>
          <p:cNvPicPr>
            <a:picLocks noChangeAspect="1"/>
          </p:cNvPicPr>
          <p:nvPr/>
        </p:nvPicPr>
        <p:blipFill>
          <a:blip r:embed="rId2"/>
          <a:stretch>
            <a:fillRect/>
          </a:stretch>
        </p:blipFill>
        <p:spPr>
          <a:xfrm>
            <a:off x="709271" y="3429001"/>
            <a:ext cx="10773457" cy="2882900"/>
          </a:xfrm>
          <a:prstGeom prst="rect">
            <a:avLst/>
          </a:prstGeom>
        </p:spPr>
      </p:pic>
    </p:spTree>
    <p:extLst>
      <p:ext uri="{BB962C8B-B14F-4D97-AF65-F5344CB8AC3E}">
        <p14:creationId xmlns:p14="http://schemas.microsoft.com/office/powerpoint/2010/main" val="22373356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Record Keeping Guidelines</a:t>
            </a:r>
            <a:endParaRPr lang="en-US" sz="5400" dirty="0"/>
          </a:p>
        </p:txBody>
      </p:sp>
      <p:sp>
        <p:nvSpPr>
          <p:cNvPr id="3" name="Content Placeholder 2">
            <a:extLst>
              <a:ext uri="{FF2B5EF4-FFF2-40B4-BE49-F238E27FC236}">
                <a16:creationId xmlns:a16="http://schemas.microsoft.com/office/drawing/2014/main" id="{91B5DC9B-32BC-D9C7-230D-6E78D2BD6738}"/>
              </a:ext>
            </a:extLst>
          </p:cNvPr>
          <p:cNvSpPr>
            <a:spLocks noGrp="1"/>
          </p:cNvSpPr>
          <p:nvPr>
            <p:ph idx="1"/>
          </p:nvPr>
        </p:nvSpPr>
        <p:spPr>
          <a:xfrm>
            <a:off x="838200" y="1690688"/>
            <a:ext cx="5892800" cy="4351338"/>
          </a:xfrm>
        </p:spPr>
        <p:txBody>
          <a:bodyPr>
            <a:normAutofit/>
          </a:bodyPr>
          <a:lstStyle/>
          <a:p>
            <a:pPr marL="0" lvl="1" indent="0">
              <a:spcBef>
                <a:spcPts val="0"/>
              </a:spcBef>
              <a:spcAft>
                <a:spcPts val="1000"/>
              </a:spcAft>
              <a:buNone/>
              <a:defRPr/>
            </a:pPr>
            <a:r>
              <a:rPr lang="en-US" sz="2800" dirty="0">
                <a:solidFill>
                  <a:srgbClr val="000000"/>
                </a:solidFill>
              </a:rPr>
              <a:t>Follow Record Keeping Guidelines for filing procedures. </a:t>
            </a:r>
          </a:p>
          <a:p>
            <a:pPr marL="0" lvl="1" indent="0">
              <a:spcBef>
                <a:spcPts val="0"/>
              </a:spcBef>
              <a:spcAft>
                <a:spcPts val="1000"/>
              </a:spcAft>
              <a:buNone/>
              <a:defRPr/>
            </a:pPr>
            <a:endParaRPr lang="en-US" sz="500" dirty="0">
              <a:solidFill>
                <a:srgbClr val="000000"/>
              </a:solidFill>
            </a:endParaRPr>
          </a:p>
          <a:p>
            <a:pPr marL="0" lvl="1" indent="0">
              <a:spcBef>
                <a:spcPts val="0"/>
              </a:spcBef>
              <a:spcAft>
                <a:spcPts val="1000"/>
              </a:spcAft>
              <a:buNone/>
              <a:defRPr/>
            </a:pPr>
            <a:r>
              <a:rPr lang="en-US" sz="2800" dirty="0">
                <a:solidFill>
                  <a:srgbClr val="000000"/>
                </a:solidFill>
              </a:rPr>
              <a:t>Guidelines can be found on page 2 of the EEC Binder Table of Contents on the Café LA website &gt; EEC tab.</a:t>
            </a:r>
          </a:p>
          <a:p>
            <a:pPr marL="0" lvl="1" indent="0">
              <a:spcBef>
                <a:spcPts val="0"/>
              </a:spcBef>
              <a:spcAft>
                <a:spcPts val="1000"/>
              </a:spcAft>
              <a:buNone/>
              <a:defRPr/>
            </a:pPr>
            <a:endParaRPr lang="en-US" sz="500" dirty="0">
              <a:solidFill>
                <a:srgbClr val="000000"/>
              </a:solidFill>
            </a:endParaRPr>
          </a:p>
        </p:txBody>
      </p:sp>
      <p:pic>
        <p:nvPicPr>
          <p:cNvPr id="5" name="Picture 4">
            <a:extLst>
              <a:ext uri="{FF2B5EF4-FFF2-40B4-BE49-F238E27FC236}">
                <a16:creationId xmlns:a16="http://schemas.microsoft.com/office/drawing/2014/main" id="{8036EA73-256A-85B3-5BA6-D7A868F766F0}"/>
              </a:ext>
            </a:extLst>
          </p:cNvPr>
          <p:cNvPicPr>
            <a:picLocks noChangeAspect="1"/>
          </p:cNvPicPr>
          <p:nvPr/>
        </p:nvPicPr>
        <p:blipFill>
          <a:blip r:embed="rId2"/>
          <a:stretch>
            <a:fillRect/>
          </a:stretch>
        </p:blipFill>
        <p:spPr>
          <a:xfrm>
            <a:off x="7550515" y="1574800"/>
            <a:ext cx="3803285" cy="5026302"/>
          </a:xfrm>
          <a:prstGeom prst="rect">
            <a:avLst/>
          </a:prstGeom>
          <a:ln>
            <a:solidFill>
              <a:schemeClr val="tx1"/>
            </a:solidFill>
          </a:ln>
        </p:spPr>
      </p:pic>
    </p:spTree>
    <p:extLst>
      <p:ext uri="{BB962C8B-B14F-4D97-AF65-F5344CB8AC3E}">
        <p14:creationId xmlns:p14="http://schemas.microsoft.com/office/powerpoint/2010/main" val="2768298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4837F952-C6A4-1006-2FCD-3F45C0481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F20C2-0017-6C56-C3C3-8254F4940D38}"/>
              </a:ext>
            </a:extLst>
          </p:cNvPr>
          <p:cNvSpPr>
            <a:spLocks noGrp="1"/>
          </p:cNvSpPr>
          <p:nvPr>
            <p:ph type="title"/>
          </p:nvPr>
        </p:nvSpPr>
        <p:spPr>
          <a:xfrm>
            <a:off x="838200" y="365125"/>
            <a:ext cx="11468100" cy="1325563"/>
          </a:xfrm>
        </p:spPr>
        <p:txBody>
          <a:bodyPr>
            <a:normAutofit/>
          </a:bodyPr>
          <a:lstStyle/>
          <a:p>
            <a:r>
              <a:rPr lang="en-US" sz="5400" dirty="0">
                <a:solidFill>
                  <a:srgbClr val="27C2B2"/>
                </a:solidFill>
                <a:latin typeface="Bernard MT Condensed" panose="02050806060905020404" pitchFamily="18" charset="0"/>
              </a:rPr>
              <a:t>Main and EEC Site Information Binders</a:t>
            </a:r>
          </a:p>
        </p:txBody>
      </p:sp>
      <p:sp>
        <p:nvSpPr>
          <p:cNvPr id="4" name="Content Placeholder 2">
            <a:extLst>
              <a:ext uri="{FF2B5EF4-FFF2-40B4-BE49-F238E27FC236}">
                <a16:creationId xmlns:a16="http://schemas.microsoft.com/office/drawing/2014/main" id="{07832FF0-FFE1-BE5B-56E6-5EDC6E0C0EF4}"/>
              </a:ext>
            </a:extLst>
          </p:cNvPr>
          <p:cNvSpPr txBox="1">
            <a:spLocks/>
          </p:cNvSpPr>
          <p:nvPr/>
        </p:nvSpPr>
        <p:spPr>
          <a:xfrm>
            <a:off x="4902200" y="1690688"/>
            <a:ext cx="6819899" cy="3592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1000"/>
              </a:spcAft>
              <a:buFont typeface="Arial" panose="020B0604020202020204" pitchFamily="34" charset="0"/>
              <a:buNone/>
              <a:defRPr/>
            </a:pPr>
            <a:r>
              <a:rPr lang="en-US" sz="2800" dirty="0">
                <a:solidFill>
                  <a:srgbClr val="000000"/>
                </a:solidFill>
              </a:rPr>
              <a:t>Keep two binders of all EEC documents:</a:t>
            </a:r>
          </a:p>
          <a:p>
            <a:pPr marL="804672" lvl="1" indent="-347472">
              <a:spcBef>
                <a:spcPts val="0"/>
              </a:spcBef>
              <a:defRPr/>
            </a:pPr>
            <a:r>
              <a:rPr lang="en-US" sz="2800" dirty="0">
                <a:solidFill>
                  <a:srgbClr val="000000"/>
                </a:solidFill>
              </a:rPr>
              <a:t>Original copies completed and stored in the cafeteria</a:t>
            </a:r>
          </a:p>
          <a:p>
            <a:pPr marL="804672" lvl="1" indent="-347472">
              <a:spcBef>
                <a:spcPts val="0"/>
              </a:spcBef>
              <a:defRPr/>
            </a:pPr>
            <a:r>
              <a:rPr lang="en-US" sz="2800" dirty="0">
                <a:solidFill>
                  <a:srgbClr val="000000"/>
                </a:solidFill>
              </a:rPr>
              <a:t>Duplicate copies kept at the EEC site</a:t>
            </a:r>
          </a:p>
          <a:p>
            <a:pPr marL="0" lvl="1" indent="0">
              <a:spcBef>
                <a:spcPts val="0"/>
              </a:spcBef>
              <a:spcAft>
                <a:spcPts val="1000"/>
              </a:spcAft>
              <a:buNone/>
              <a:defRPr/>
            </a:pPr>
            <a:endParaRPr lang="en-US" sz="500" dirty="0">
              <a:solidFill>
                <a:srgbClr val="000000"/>
              </a:solidFill>
            </a:endParaRPr>
          </a:p>
          <a:p>
            <a:pPr marL="0" lvl="1" indent="0">
              <a:spcBef>
                <a:spcPts val="0"/>
              </a:spcBef>
              <a:spcAft>
                <a:spcPts val="1000"/>
              </a:spcAft>
              <a:buNone/>
              <a:defRPr/>
            </a:pPr>
            <a:r>
              <a:rPr lang="en-US" sz="2800" dirty="0">
                <a:solidFill>
                  <a:srgbClr val="000000"/>
                </a:solidFill>
              </a:rPr>
              <a:t>Maintain an organized system. The use of binder dividers and page protectors are highly recommended. </a:t>
            </a:r>
          </a:p>
        </p:txBody>
      </p:sp>
      <p:pic>
        <p:nvPicPr>
          <p:cNvPr id="14" name="Picture 13">
            <a:extLst>
              <a:ext uri="{FF2B5EF4-FFF2-40B4-BE49-F238E27FC236}">
                <a16:creationId xmlns:a16="http://schemas.microsoft.com/office/drawing/2014/main" id="{2E8B1AE9-0C5F-34B0-25DD-F444335AC1EC}"/>
              </a:ext>
            </a:extLst>
          </p:cNvPr>
          <p:cNvPicPr>
            <a:picLocks noChangeAspect="1"/>
          </p:cNvPicPr>
          <p:nvPr/>
        </p:nvPicPr>
        <p:blipFill>
          <a:blip r:embed="rId2"/>
          <a:stretch>
            <a:fillRect/>
          </a:stretch>
        </p:blipFill>
        <p:spPr>
          <a:xfrm>
            <a:off x="838200" y="1512487"/>
            <a:ext cx="3702289" cy="5090647"/>
          </a:xfrm>
          <a:prstGeom prst="rect">
            <a:avLst/>
          </a:prstGeom>
        </p:spPr>
      </p:pic>
      <p:pic>
        <p:nvPicPr>
          <p:cNvPr id="16" name="Picture 15">
            <a:extLst>
              <a:ext uri="{FF2B5EF4-FFF2-40B4-BE49-F238E27FC236}">
                <a16:creationId xmlns:a16="http://schemas.microsoft.com/office/drawing/2014/main" id="{6F4B278E-2B0C-25A9-4543-ECEF723D15B3}"/>
              </a:ext>
            </a:extLst>
          </p:cNvPr>
          <p:cNvPicPr>
            <a:picLocks noChangeAspect="1"/>
          </p:cNvPicPr>
          <p:nvPr/>
        </p:nvPicPr>
        <p:blipFill rotWithShape="1">
          <a:blip r:embed="rId3"/>
          <a:srcRect l="3500" r="1573"/>
          <a:stretch/>
        </p:blipFill>
        <p:spPr>
          <a:xfrm>
            <a:off x="10446976" y="4960863"/>
            <a:ext cx="1275123" cy="1747630"/>
          </a:xfrm>
          <a:prstGeom prst="rect">
            <a:avLst/>
          </a:prstGeom>
          <a:ln>
            <a:solidFill>
              <a:schemeClr val="tx1"/>
            </a:solidFill>
          </a:ln>
        </p:spPr>
      </p:pic>
      <p:sp>
        <p:nvSpPr>
          <p:cNvPr id="18" name="TextBox 17">
            <a:extLst>
              <a:ext uri="{FF2B5EF4-FFF2-40B4-BE49-F238E27FC236}">
                <a16:creationId xmlns:a16="http://schemas.microsoft.com/office/drawing/2014/main" id="{C3371163-FCA8-E2AC-17FF-B7FEA6518BD2}"/>
              </a:ext>
            </a:extLst>
          </p:cNvPr>
          <p:cNvSpPr txBox="1"/>
          <p:nvPr/>
        </p:nvSpPr>
        <p:spPr>
          <a:xfrm>
            <a:off x="4902200" y="5480735"/>
            <a:ext cx="5435600" cy="707886"/>
          </a:xfrm>
          <a:prstGeom prst="rect">
            <a:avLst/>
          </a:prstGeom>
          <a:noFill/>
        </p:spPr>
        <p:txBody>
          <a:bodyPr wrap="square">
            <a:spAutoFit/>
          </a:bodyPr>
          <a:lstStyle/>
          <a:p>
            <a:pPr marL="0" lvl="1" indent="0">
              <a:spcBef>
                <a:spcPts val="0"/>
              </a:spcBef>
              <a:spcAft>
                <a:spcPts val="1000"/>
              </a:spcAft>
              <a:buNone/>
              <a:defRPr/>
            </a:pPr>
            <a:r>
              <a:rPr lang="en-US" sz="2000" dirty="0">
                <a:solidFill>
                  <a:srgbClr val="000000"/>
                </a:solidFill>
              </a:rPr>
              <a:t>Note: Infant Centers follow same procedures for record keeping as an Early Education Center.</a:t>
            </a:r>
          </a:p>
        </p:txBody>
      </p:sp>
    </p:spTree>
    <p:extLst>
      <p:ext uri="{BB962C8B-B14F-4D97-AF65-F5344CB8AC3E}">
        <p14:creationId xmlns:p14="http://schemas.microsoft.com/office/powerpoint/2010/main" val="4081474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Table of Contents</a:t>
            </a:r>
            <a:endParaRPr lang="en-US" sz="5400" dirty="0"/>
          </a:p>
        </p:txBody>
      </p:sp>
      <p:pic>
        <p:nvPicPr>
          <p:cNvPr id="11" name="Picture 10">
            <a:extLst>
              <a:ext uri="{FF2B5EF4-FFF2-40B4-BE49-F238E27FC236}">
                <a16:creationId xmlns:a16="http://schemas.microsoft.com/office/drawing/2014/main" id="{89D09712-1D7F-6381-4880-C3041BF8D406}"/>
              </a:ext>
            </a:extLst>
          </p:cNvPr>
          <p:cNvPicPr>
            <a:picLocks noChangeAspect="1"/>
          </p:cNvPicPr>
          <p:nvPr/>
        </p:nvPicPr>
        <p:blipFill>
          <a:blip r:embed="rId2"/>
          <a:stretch>
            <a:fillRect/>
          </a:stretch>
        </p:blipFill>
        <p:spPr>
          <a:xfrm>
            <a:off x="1038181" y="1690688"/>
            <a:ext cx="3606998" cy="4672701"/>
          </a:xfrm>
          <a:prstGeom prst="rect">
            <a:avLst/>
          </a:prstGeom>
          <a:ln>
            <a:solidFill>
              <a:schemeClr val="tx1"/>
            </a:solidFill>
          </a:ln>
        </p:spPr>
      </p:pic>
      <p:sp>
        <p:nvSpPr>
          <p:cNvPr id="3" name="Content Placeholder 2">
            <a:extLst>
              <a:ext uri="{FF2B5EF4-FFF2-40B4-BE49-F238E27FC236}">
                <a16:creationId xmlns:a16="http://schemas.microsoft.com/office/drawing/2014/main" id="{C0CC5033-3149-C813-B9FE-3AA1F86C30D8}"/>
              </a:ext>
            </a:extLst>
          </p:cNvPr>
          <p:cNvSpPr txBox="1">
            <a:spLocks/>
          </p:cNvSpPr>
          <p:nvPr/>
        </p:nvSpPr>
        <p:spPr>
          <a:xfrm>
            <a:off x="4902200" y="1690687"/>
            <a:ext cx="6924615" cy="419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1000"/>
              </a:spcAft>
              <a:buFont typeface="Arial" panose="020B0604020202020204" pitchFamily="34" charset="0"/>
              <a:buNone/>
              <a:defRPr/>
            </a:pPr>
            <a:r>
              <a:rPr lang="en-US" sz="2800" dirty="0">
                <a:solidFill>
                  <a:srgbClr val="000000"/>
                </a:solidFill>
              </a:rPr>
              <a:t>Follow the EEC Table of Contents to keep an organized binder for each the EEC Site binder and the Main Site binder.</a:t>
            </a:r>
          </a:p>
          <a:p>
            <a:pPr marL="804672" lvl="1" indent="-347472">
              <a:spcBef>
                <a:spcPts val="0"/>
              </a:spcBef>
              <a:defRPr/>
            </a:pPr>
            <a:r>
              <a:rPr lang="en-US" sz="2800" dirty="0">
                <a:solidFill>
                  <a:srgbClr val="000000"/>
                </a:solidFill>
              </a:rPr>
              <a:t>All Main Site documents are duplicated, and copies kept in the EEC Site binder</a:t>
            </a:r>
          </a:p>
          <a:p>
            <a:pPr marL="804672" lvl="1" indent="-347472">
              <a:spcBef>
                <a:spcPts val="0"/>
              </a:spcBef>
              <a:defRPr/>
            </a:pPr>
            <a:r>
              <a:rPr lang="en-US" sz="2800" dirty="0">
                <a:solidFill>
                  <a:srgbClr val="000000"/>
                </a:solidFill>
              </a:rPr>
              <a:t>There must be 10 tabs for each binder to align with the corresponding items in the Table of Contents</a:t>
            </a:r>
          </a:p>
          <a:p>
            <a:pPr marL="0" lvl="1" indent="0">
              <a:spcBef>
                <a:spcPts val="0"/>
              </a:spcBef>
              <a:spcAft>
                <a:spcPts val="1000"/>
              </a:spcAft>
              <a:buNone/>
              <a:defRPr/>
            </a:pPr>
            <a:endParaRPr lang="en-US" sz="500" dirty="0">
              <a:solidFill>
                <a:srgbClr val="000000"/>
              </a:solidFill>
            </a:endParaRPr>
          </a:p>
        </p:txBody>
      </p:sp>
    </p:spTree>
    <p:extLst>
      <p:ext uri="{BB962C8B-B14F-4D97-AF65-F5344CB8AC3E}">
        <p14:creationId xmlns:p14="http://schemas.microsoft.com/office/powerpoint/2010/main" val="3799854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Main Cafeteria Site Information Binder</a:t>
            </a:r>
            <a:endParaRPr lang="en-US" sz="5400" dirty="0"/>
          </a:p>
        </p:txBody>
      </p:sp>
      <p:pic>
        <p:nvPicPr>
          <p:cNvPr id="6" name="Picture 5">
            <a:extLst>
              <a:ext uri="{FF2B5EF4-FFF2-40B4-BE49-F238E27FC236}">
                <a16:creationId xmlns:a16="http://schemas.microsoft.com/office/drawing/2014/main" id="{8B259D6E-1B93-D353-7AA9-F0F27059BAF1}"/>
              </a:ext>
            </a:extLst>
          </p:cNvPr>
          <p:cNvPicPr>
            <a:picLocks noChangeAspect="1"/>
          </p:cNvPicPr>
          <p:nvPr/>
        </p:nvPicPr>
        <p:blipFill>
          <a:blip r:embed="rId2"/>
          <a:stretch>
            <a:fillRect/>
          </a:stretch>
        </p:blipFill>
        <p:spPr>
          <a:xfrm>
            <a:off x="7511029" y="1584482"/>
            <a:ext cx="3842771" cy="5009993"/>
          </a:xfrm>
          <a:prstGeom prst="rect">
            <a:avLst/>
          </a:prstGeom>
          <a:ln>
            <a:solidFill>
              <a:schemeClr val="tx1"/>
            </a:solidFill>
          </a:ln>
        </p:spPr>
      </p:pic>
      <p:sp>
        <p:nvSpPr>
          <p:cNvPr id="3" name="Content Placeholder 2">
            <a:extLst>
              <a:ext uri="{FF2B5EF4-FFF2-40B4-BE49-F238E27FC236}">
                <a16:creationId xmlns:a16="http://schemas.microsoft.com/office/drawing/2014/main" id="{C5DAFFAC-5A78-0A83-A6F2-2B69AE63B9C7}"/>
              </a:ext>
            </a:extLst>
          </p:cNvPr>
          <p:cNvSpPr>
            <a:spLocks noGrp="1"/>
          </p:cNvSpPr>
          <p:nvPr>
            <p:ph idx="1"/>
          </p:nvPr>
        </p:nvSpPr>
        <p:spPr>
          <a:xfrm>
            <a:off x="838199" y="1690688"/>
            <a:ext cx="6175075" cy="4351338"/>
          </a:xfrm>
        </p:spPr>
        <p:txBody>
          <a:bodyPr>
            <a:normAutofit/>
          </a:bodyPr>
          <a:lstStyle/>
          <a:p>
            <a:pPr marL="0" lvl="1" indent="0">
              <a:spcBef>
                <a:spcPts val="0"/>
              </a:spcBef>
              <a:spcAft>
                <a:spcPts val="1000"/>
              </a:spcAft>
              <a:buNone/>
              <a:defRPr/>
            </a:pPr>
            <a:r>
              <a:rPr lang="en-US" sz="2800" dirty="0">
                <a:solidFill>
                  <a:srgbClr val="000000"/>
                </a:solidFill>
              </a:rPr>
              <a:t>Main Cafeteria Site Binder includes all original verified EEC documents used for all meal services at the EEC site.</a:t>
            </a:r>
          </a:p>
          <a:p>
            <a:pPr marL="804672" lvl="3" indent="-342900">
              <a:spcBef>
                <a:spcPts val="0"/>
              </a:spcBef>
              <a:defRPr/>
            </a:pPr>
            <a:r>
              <a:rPr lang="en-US" sz="2800" dirty="0"/>
              <a:t>Binder is stored in an accessible location at the main cafeteria site</a:t>
            </a:r>
          </a:p>
          <a:p>
            <a:pPr marL="804672" lvl="3" indent="-342900">
              <a:spcBef>
                <a:spcPts val="0"/>
              </a:spcBef>
              <a:defRPr/>
            </a:pPr>
            <a:r>
              <a:rPr lang="en-US" sz="2800" dirty="0"/>
              <a:t>Documents are kept onsite for 3 years plus the current year</a:t>
            </a:r>
          </a:p>
          <a:p>
            <a:pPr marL="574675" lvl="3" indent="-342900">
              <a:spcAft>
                <a:spcPts val="600"/>
              </a:spcAft>
              <a:defRPr/>
            </a:pPr>
            <a:endParaRPr lang="en-US" sz="2800" dirty="0"/>
          </a:p>
          <a:p>
            <a:pPr marL="0" indent="0">
              <a:buNone/>
            </a:pPr>
            <a:endParaRPr lang="en-US" dirty="0"/>
          </a:p>
        </p:txBody>
      </p:sp>
    </p:spTree>
    <p:extLst>
      <p:ext uri="{BB962C8B-B14F-4D97-AF65-F5344CB8AC3E}">
        <p14:creationId xmlns:p14="http://schemas.microsoft.com/office/powerpoint/2010/main" val="39665853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ABCEF1FD-0D56-1789-D544-64FEFD77EEE4}"/>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BC553836-68CC-9736-BBBE-56F73729640F}"/>
              </a:ext>
            </a:extLst>
          </p:cNvPr>
          <p:cNvGrpSpPr/>
          <p:nvPr/>
        </p:nvGrpSpPr>
        <p:grpSpPr>
          <a:xfrm>
            <a:off x="203200" y="344837"/>
            <a:ext cx="11779249" cy="1017452"/>
            <a:chOff x="203200" y="344837"/>
            <a:chExt cx="11779249" cy="1017452"/>
          </a:xfrm>
        </p:grpSpPr>
        <p:sp>
          <p:nvSpPr>
            <p:cNvPr id="4" name="Rectangle 3">
              <a:extLst>
                <a:ext uri="{FF2B5EF4-FFF2-40B4-BE49-F238E27FC236}">
                  <a16:creationId xmlns:a16="http://schemas.microsoft.com/office/drawing/2014/main" id="{165AF9C8-BC28-2D21-8483-157A926DC111}"/>
                </a:ext>
              </a:extLst>
            </p:cNvPr>
            <p:cNvSpPr/>
            <p:nvPr/>
          </p:nvSpPr>
          <p:spPr>
            <a:xfrm>
              <a:off x="203200" y="622179"/>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EEC Daily Meal Record, Menus for each week</a:t>
              </a:r>
            </a:p>
          </p:txBody>
        </p:sp>
        <p:sp>
          <p:nvSpPr>
            <p:cNvPr id="5" name="Freeform: Shape 4">
              <a:extLst>
                <a:ext uri="{FF2B5EF4-FFF2-40B4-BE49-F238E27FC236}">
                  <a16:creationId xmlns:a16="http://schemas.microsoft.com/office/drawing/2014/main" id="{9A8AC8BF-2042-A822-8C1A-40B4AE19A80C}"/>
                </a:ext>
              </a:extLst>
            </p:cNvPr>
            <p:cNvSpPr/>
            <p:nvPr/>
          </p:nvSpPr>
          <p:spPr>
            <a:xfrm>
              <a:off x="478970" y="344837"/>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1. Daily Meal Record</a:t>
              </a:r>
              <a:endParaRPr lang="en-US" sz="2400" kern="1200" dirty="0">
                <a:solidFill>
                  <a:schemeClr val="bg1"/>
                </a:solidFill>
              </a:endParaRPr>
            </a:p>
          </p:txBody>
        </p:sp>
      </p:grpSp>
      <p:grpSp>
        <p:nvGrpSpPr>
          <p:cNvPr id="27" name="Group 26">
            <a:extLst>
              <a:ext uri="{FF2B5EF4-FFF2-40B4-BE49-F238E27FC236}">
                <a16:creationId xmlns:a16="http://schemas.microsoft.com/office/drawing/2014/main" id="{47DB4BEC-54DE-7B9C-71F5-0E19F2D42393}"/>
              </a:ext>
            </a:extLst>
          </p:cNvPr>
          <p:cNvGrpSpPr/>
          <p:nvPr/>
        </p:nvGrpSpPr>
        <p:grpSpPr>
          <a:xfrm>
            <a:off x="203200" y="1677036"/>
            <a:ext cx="11779249" cy="1017452"/>
            <a:chOff x="203200" y="1677036"/>
            <a:chExt cx="11779249" cy="1017452"/>
          </a:xfrm>
        </p:grpSpPr>
        <p:sp>
          <p:nvSpPr>
            <p:cNvPr id="6" name="Rectangle 5">
              <a:extLst>
                <a:ext uri="{FF2B5EF4-FFF2-40B4-BE49-F238E27FC236}">
                  <a16:creationId xmlns:a16="http://schemas.microsoft.com/office/drawing/2014/main" id="{4D2EDFC1-A812-3E0B-F86C-146CFCD1A580}"/>
                </a:ext>
              </a:extLst>
            </p:cNvPr>
            <p:cNvSpPr/>
            <p:nvPr/>
          </p:nvSpPr>
          <p:spPr>
            <a:xfrm>
              <a:off x="203200" y="1954378"/>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SNP After School Snack Meal Record, Menus for each week</a:t>
              </a:r>
            </a:p>
          </p:txBody>
        </p:sp>
        <p:sp>
          <p:nvSpPr>
            <p:cNvPr id="7" name="Freeform: Shape 6">
              <a:extLst>
                <a:ext uri="{FF2B5EF4-FFF2-40B4-BE49-F238E27FC236}">
                  <a16:creationId xmlns:a16="http://schemas.microsoft.com/office/drawing/2014/main" id="{26CAFA61-0DDC-4FC0-92DF-B8FC3FE55DC7}"/>
                </a:ext>
              </a:extLst>
            </p:cNvPr>
            <p:cNvSpPr/>
            <p:nvPr/>
          </p:nvSpPr>
          <p:spPr>
            <a:xfrm>
              <a:off x="478970" y="1677036"/>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2. Snack Meal Record</a:t>
              </a:r>
              <a:endParaRPr lang="en-US" sz="2400" kern="1200" dirty="0">
                <a:solidFill>
                  <a:schemeClr val="bg1"/>
                </a:solidFill>
              </a:endParaRPr>
            </a:p>
          </p:txBody>
        </p:sp>
      </p:grpSp>
      <p:grpSp>
        <p:nvGrpSpPr>
          <p:cNvPr id="28" name="Group 27">
            <a:extLst>
              <a:ext uri="{FF2B5EF4-FFF2-40B4-BE49-F238E27FC236}">
                <a16:creationId xmlns:a16="http://schemas.microsoft.com/office/drawing/2014/main" id="{2FC42C25-05FD-DECE-26BA-0829F7375BF1}"/>
              </a:ext>
            </a:extLst>
          </p:cNvPr>
          <p:cNvGrpSpPr/>
          <p:nvPr/>
        </p:nvGrpSpPr>
        <p:grpSpPr>
          <a:xfrm>
            <a:off x="203200" y="3009235"/>
            <a:ext cx="11779249" cy="1017452"/>
            <a:chOff x="203200" y="3009235"/>
            <a:chExt cx="11779249" cy="1017452"/>
          </a:xfrm>
        </p:grpSpPr>
        <p:sp>
          <p:nvSpPr>
            <p:cNvPr id="8" name="Rectangle 7">
              <a:extLst>
                <a:ext uri="{FF2B5EF4-FFF2-40B4-BE49-F238E27FC236}">
                  <a16:creationId xmlns:a16="http://schemas.microsoft.com/office/drawing/2014/main" id="{7E543F96-17F4-D21A-F98E-0E6C9432E418}"/>
                </a:ext>
              </a:extLst>
            </p:cNvPr>
            <p:cNvSpPr/>
            <p:nvPr/>
          </p:nvSpPr>
          <p:spPr>
            <a:xfrm>
              <a:off x="203200" y="3286577"/>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Filed daily</a:t>
              </a:r>
            </a:p>
          </p:txBody>
        </p:sp>
        <p:sp>
          <p:nvSpPr>
            <p:cNvPr id="9" name="Freeform: Shape 8">
              <a:extLst>
                <a:ext uri="{FF2B5EF4-FFF2-40B4-BE49-F238E27FC236}">
                  <a16:creationId xmlns:a16="http://schemas.microsoft.com/office/drawing/2014/main" id="{53382AEA-8CC1-7226-145A-44E342383F4B}"/>
                </a:ext>
              </a:extLst>
            </p:cNvPr>
            <p:cNvSpPr/>
            <p:nvPr/>
          </p:nvSpPr>
          <p:spPr>
            <a:xfrm>
              <a:off x="478970" y="3009235"/>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3. Food Temperature Logs</a:t>
              </a:r>
              <a:endParaRPr lang="en-US" sz="2400" kern="1200" dirty="0">
                <a:solidFill>
                  <a:schemeClr val="bg1"/>
                </a:solidFill>
              </a:endParaRPr>
            </a:p>
          </p:txBody>
        </p:sp>
      </p:grpSp>
      <p:grpSp>
        <p:nvGrpSpPr>
          <p:cNvPr id="29" name="Group 28">
            <a:extLst>
              <a:ext uri="{FF2B5EF4-FFF2-40B4-BE49-F238E27FC236}">
                <a16:creationId xmlns:a16="http://schemas.microsoft.com/office/drawing/2014/main" id="{DF1CD735-79A7-4AB7-2B85-54DF61F8E35E}"/>
              </a:ext>
            </a:extLst>
          </p:cNvPr>
          <p:cNvGrpSpPr/>
          <p:nvPr/>
        </p:nvGrpSpPr>
        <p:grpSpPr>
          <a:xfrm>
            <a:off x="203200" y="4341433"/>
            <a:ext cx="11779249" cy="1017453"/>
            <a:chOff x="203200" y="4341433"/>
            <a:chExt cx="11779249" cy="1017453"/>
          </a:xfrm>
        </p:grpSpPr>
        <p:sp>
          <p:nvSpPr>
            <p:cNvPr id="10" name="Rectangle 9">
              <a:extLst>
                <a:ext uri="{FF2B5EF4-FFF2-40B4-BE49-F238E27FC236}">
                  <a16:creationId xmlns:a16="http://schemas.microsoft.com/office/drawing/2014/main" id="{30EE7A10-EBD4-687F-F0B4-1F5EB5E7A9D4}"/>
                </a:ext>
              </a:extLst>
            </p:cNvPr>
            <p:cNvSpPr/>
            <p:nvPr/>
          </p:nvSpPr>
          <p:spPr>
            <a:xfrm>
              <a:off x="203200" y="4618776"/>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Filed bi-weekly, if calibrated at the EEC</a:t>
              </a:r>
            </a:p>
          </p:txBody>
        </p:sp>
        <p:sp>
          <p:nvSpPr>
            <p:cNvPr id="11" name="Freeform: Shape 10">
              <a:extLst>
                <a:ext uri="{FF2B5EF4-FFF2-40B4-BE49-F238E27FC236}">
                  <a16:creationId xmlns:a16="http://schemas.microsoft.com/office/drawing/2014/main" id="{546B8651-B0B1-E543-CF8E-7CB0DE8B260C}"/>
                </a:ext>
              </a:extLst>
            </p:cNvPr>
            <p:cNvSpPr/>
            <p:nvPr/>
          </p:nvSpPr>
          <p:spPr>
            <a:xfrm>
              <a:off x="478970" y="4341433"/>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4. Thermometer Calibration Logs </a:t>
              </a:r>
              <a:endParaRPr lang="en-US" sz="2400" kern="1200" dirty="0">
                <a:solidFill>
                  <a:schemeClr val="bg1"/>
                </a:solidFill>
              </a:endParaRPr>
            </a:p>
          </p:txBody>
        </p:sp>
      </p:grpSp>
      <p:grpSp>
        <p:nvGrpSpPr>
          <p:cNvPr id="30" name="Group 29">
            <a:extLst>
              <a:ext uri="{FF2B5EF4-FFF2-40B4-BE49-F238E27FC236}">
                <a16:creationId xmlns:a16="http://schemas.microsoft.com/office/drawing/2014/main" id="{9B234426-0B93-2A40-7D3E-79EE7C2430F4}"/>
              </a:ext>
            </a:extLst>
          </p:cNvPr>
          <p:cNvGrpSpPr/>
          <p:nvPr/>
        </p:nvGrpSpPr>
        <p:grpSpPr>
          <a:xfrm>
            <a:off x="203200" y="5673632"/>
            <a:ext cx="11779249" cy="1017453"/>
            <a:chOff x="203200" y="5673632"/>
            <a:chExt cx="11779249" cy="1017453"/>
          </a:xfrm>
        </p:grpSpPr>
        <p:sp>
          <p:nvSpPr>
            <p:cNvPr id="12" name="Rectangle 11">
              <a:extLst>
                <a:ext uri="{FF2B5EF4-FFF2-40B4-BE49-F238E27FC236}">
                  <a16:creationId xmlns:a16="http://schemas.microsoft.com/office/drawing/2014/main" id="{6A815097-C34A-5E6D-A16D-D3753F282628}"/>
                </a:ext>
              </a:extLst>
            </p:cNvPr>
            <p:cNvSpPr/>
            <p:nvPr/>
          </p:nvSpPr>
          <p:spPr>
            <a:xfrm>
              <a:off x="203200" y="5950975"/>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Filed monthly</a:t>
              </a:r>
            </a:p>
          </p:txBody>
        </p:sp>
        <p:sp>
          <p:nvSpPr>
            <p:cNvPr id="13" name="Freeform: Shape 12">
              <a:extLst>
                <a:ext uri="{FF2B5EF4-FFF2-40B4-BE49-F238E27FC236}">
                  <a16:creationId xmlns:a16="http://schemas.microsoft.com/office/drawing/2014/main" id="{CD218E52-C2A8-A932-4FBB-0A98B5EBB0F7}"/>
                </a:ext>
              </a:extLst>
            </p:cNvPr>
            <p:cNvSpPr/>
            <p:nvPr/>
          </p:nvSpPr>
          <p:spPr>
            <a:xfrm>
              <a:off x="478970" y="5673632"/>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 5. Equipment Logs</a:t>
              </a:r>
              <a:endParaRPr lang="en-US" sz="2400" kern="1200" dirty="0">
                <a:solidFill>
                  <a:schemeClr val="bg1"/>
                </a:solidFill>
              </a:endParaRPr>
            </a:p>
          </p:txBody>
        </p:sp>
      </p:grpSp>
    </p:spTree>
    <p:extLst>
      <p:ext uri="{BB962C8B-B14F-4D97-AF65-F5344CB8AC3E}">
        <p14:creationId xmlns:p14="http://schemas.microsoft.com/office/powerpoint/2010/main" val="169988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ABCEF1FD-0D56-1789-D544-64FEFD77EEE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D79CD82-0E3C-34D3-C476-D8D2E439CB67}"/>
              </a:ext>
            </a:extLst>
          </p:cNvPr>
          <p:cNvGrpSpPr/>
          <p:nvPr/>
        </p:nvGrpSpPr>
        <p:grpSpPr>
          <a:xfrm>
            <a:off x="203200" y="344837"/>
            <a:ext cx="11779249" cy="1017452"/>
            <a:chOff x="203200" y="344837"/>
            <a:chExt cx="11779249" cy="1017452"/>
          </a:xfrm>
        </p:grpSpPr>
        <p:sp>
          <p:nvSpPr>
            <p:cNvPr id="4" name="Rectangle 3">
              <a:extLst>
                <a:ext uri="{FF2B5EF4-FFF2-40B4-BE49-F238E27FC236}">
                  <a16:creationId xmlns:a16="http://schemas.microsoft.com/office/drawing/2014/main" id="{165AF9C8-BC28-2D21-8483-157A926DC111}"/>
                </a:ext>
              </a:extLst>
            </p:cNvPr>
            <p:cNvSpPr/>
            <p:nvPr/>
          </p:nvSpPr>
          <p:spPr>
            <a:xfrm>
              <a:off x="203200" y="622179"/>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Monthly EEC Kitchen Safety  Sanitation Checklist, filed monthly</a:t>
              </a:r>
            </a:p>
          </p:txBody>
        </p:sp>
        <p:sp>
          <p:nvSpPr>
            <p:cNvPr id="5" name="Freeform: Shape 4">
              <a:extLst>
                <a:ext uri="{FF2B5EF4-FFF2-40B4-BE49-F238E27FC236}">
                  <a16:creationId xmlns:a16="http://schemas.microsoft.com/office/drawing/2014/main" id="{9A8AC8BF-2042-A822-8C1A-40B4AE19A80C}"/>
                </a:ext>
              </a:extLst>
            </p:cNvPr>
            <p:cNvSpPr/>
            <p:nvPr/>
          </p:nvSpPr>
          <p:spPr>
            <a:xfrm>
              <a:off x="478970" y="344837"/>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6. Sanitation Checklist</a:t>
              </a:r>
              <a:endParaRPr lang="en-US" sz="2400" kern="1200" dirty="0">
                <a:solidFill>
                  <a:schemeClr val="bg1"/>
                </a:solidFill>
              </a:endParaRPr>
            </a:p>
          </p:txBody>
        </p:sp>
      </p:grpSp>
      <p:grpSp>
        <p:nvGrpSpPr>
          <p:cNvPr id="3" name="Group 2">
            <a:extLst>
              <a:ext uri="{FF2B5EF4-FFF2-40B4-BE49-F238E27FC236}">
                <a16:creationId xmlns:a16="http://schemas.microsoft.com/office/drawing/2014/main" id="{A0F2EC02-CCD8-A2A7-30FF-67D734B4891D}"/>
              </a:ext>
            </a:extLst>
          </p:cNvPr>
          <p:cNvGrpSpPr/>
          <p:nvPr/>
        </p:nvGrpSpPr>
        <p:grpSpPr>
          <a:xfrm>
            <a:off x="203200" y="1677036"/>
            <a:ext cx="11779249" cy="1017452"/>
            <a:chOff x="203200" y="1677036"/>
            <a:chExt cx="11779249" cy="1017452"/>
          </a:xfrm>
        </p:grpSpPr>
        <p:sp>
          <p:nvSpPr>
            <p:cNvPr id="6" name="Rectangle 5">
              <a:extLst>
                <a:ext uri="{FF2B5EF4-FFF2-40B4-BE49-F238E27FC236}">
                  <a16:creationId xmlns:a16="http://schemas.microsoft.com/office/drawing/2014/main" id="{4D2EDFC1-A812-3E0B-F86C-146CFCD1A580}"/>
                </a:ext>
              </a:extLst>
            </p:cNvPr>
            <p:cNvSpPr/>
            <p:nvPr/>
          </p:nvSpPr>
          <p:spPr>
            <a:xfrm>
              <a:off x="203200" y="1954378"/>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List of students with special diets on file, each students individual Special Diets Form</a:t>
              </a:r>
            </a:p>
          </p:txBody>
        </p:sp>
        <p:sp>
          <p:nvSpPr>
            <p:cNvPr id="7" name="Freeform: Shape 6">
              <a:extLst>
                <a:ext uri="{FF2B5EF4-FFF2-40B4-BE49-F238E27FC236}">
                  <a16:creationId xmlns:a16="http://schemas.microsoft.com/office/drawing/2014/main" id="{26CAFA61-0DDC-4FC0-92DF-B8FC3FE55DC7}"/>
                </a:ext>
              </a:extLst>
            </p:cNvPr>
            <p:cNvSpPr/>
            <p:nvPr/>
          </p:nvSpPr>
          <p:spPr>
            <a:xfrm>
              <a:off x="478970" y="1677036"/>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dirty="0">
                  <a:solidFill>
                    <a:schemeClr val="bg1"/>
                  </a:solidFill>
                  <a:latin typeface="Bernard MT Condensed" panose="02050806060905020404" pitchFamily="18" charset="0"/>
                </a:rPr>
                <a:t>7. Special Diets</a:t>
              </a:r>
              <a:endParaRPr lang="en-US" sz="2400" kern="1200" dirty="0">
                <a:solidFill>
                  <a:schemeClr val="bg1"/>
                </a:solidFill>
              </a:endParaRPr>
            </a:p>
          </p:txBody>
        </p:sp>
      </p:grpSp>
      <p:grpSp>
        <p:nvGrpSpPr>
          <p:cNvPr id="14" name="Group 13">
            <a:extLst>
              <a:ext uri="{FF2B5EF4-FFF2-40B4-BE49-F238E27FC236}">
                <a16:creationId xmlns:a16="http://schemas.microsoft.com/office/drawing/2014/main" id="{9DC53C45-D294-EFA9-64AE-89F26932E08F}"/>
              </a:ext>
            </a:extLst>
          </p:cNvPr>
          <p:cNvGrpSpPr/>
          <p:nvPr/>
        </p:nvGrpSpPr>
        <p:grpSpPr>
          <a:xfrm>
            <a:off x="203200" y="3009235"/>
            <a:ext cx="11779249" cy="1017452"/>
            <a:chOff x="203200" y="3009235"/>
            <a:chExt cx="11779249" cy="1017452"/>
          </a:xfrm>
        </p:grpSpPr>
        <p:sp>
          <p:nvSpPr>
            <p:cNvPr id="8" name="Rectangle 7">
              <a:extLst>
                <a:ext uri="{FF2B5EF4-FFF2-40B4-BE49-F238E27FC236}">
                  <a16:creationId xmlns:a16="http://schemas.microsoft.com/office/drawing/2014/main" id="{7E543F96-17F4-D21A-F98E-0E6C9432E418}"/>
                </a:ext>
              </a:extLst>
            </p:cNvPr>
            <p:cNvSpPr/>
            <p:nvPr/>
          </p:nvSpPr>
          <p:spPr>
            <a:xfrm>
              <a:off x="203200" y="3286577"/>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Verification of Training, FS Staff Training Guide, EEC Staff Training Guide, Copy of the EEC Training slides (optional) </a:t>
              </a:r>
            </a:p>
          </p:txBody>
        </p:sp>
        <p:sp>
          <p:nvSpPr>
            <p:cNvPr id="9" name="Freeform: Shape 8">
              <a:extLst>
                <a:ext uri="{FF2B5EF4-FFF2-40B4-BE49-F238E27FC236}">
                  <a16:creationId xmlns:a16="http://schemas.microsoft.com/office/drawing/2014/main" id="{53382AEA-8CC1-7226-145A-44E342383F4B}"/>
                </a:ext>
              </a:extLst>
            </p:cNvPr>
            <p:cNvSpPr/>
            <p:nvPr/>
          </p:nvSpPr>
          <p:spPr>
            <a:xfrm>
              <a:off x="478970" y="3009235"/>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8. Training Documents</a:t>
              </a:r>
              <a:endParaRPr lang="en-US" sz="2400" kern="1200" dirty="0">
                <a:solidFill>
                  <a:schemeClr val="bg1"/>
                </a:solidFill>
              </a:endParaRPr>
            </a:p>
          </p:txBody>
        </p:sp>
      </p:grpSp>
      <p:grpSp>
        <p:nvGrpSpPr>
          <p:cNvPr id="15" name="Group 14">
            <a:extLst>
              <a:ext uri="{FF2B5EF4-FFF2-40B4-BE49-F238E27FC236}">
                <a16:creationId xmlns:a16="http://schemas.microsoft.com/office/drawing/2014/main" id="{9BDC99C1-D4E3-502E-AC53-0E1883F4D08D}"/>
              </a:ext>
            </a:extLst>
          </p:cNvPr>
          <p:cNvGrpSpPr/>
          <p:nvPr/>
        </p:nvGrpSpPr>
        <p:grpSpPr>
          <a:xfrm>
            <a:off x="203200" y="4341433"/>
            <a:ext cx="11779249" cy="1017453"/>
            <a:chOff x="203200" y="4341433"/>
            <a:chExt cx="11779249" cy="1017453"/>
          </a:xfrm>
        </p:grpSpPr>
        <p:sp>
          <p:nvSpPr>
            <p:cNvPr id="10" name="Rectangle 9">
              <a:extLst>
                <a:ext uri="{FF2B5EF4-FFF2-40B4-BE49-F238E27FC236}">
                  <a16:creationId xmlns:a16="http://schemas.microsoft.com/office/drawing/2014/main" id="{30EE7A10-EBD4-687F-F0B4-1F5EB5E7A9D4}"/>
                </a:ext>
              </a:extLst>
            </p:cNvPr>
            <p:cNvSpPr/>
            <p:nvPr/>
          </p:nvSpPr>
          <p:spPr>
            <a:xfrm>
              <a:off x="203200" y="4618776"/>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Weekly Compliance Checklist, SNP Site Monitoring Review, SNP After School Snack Review</a:t>
              </a:r>
            </a:p>
          </p:txBody>
        </p:sp>
        <p:sp>
          <p:nvSpPr>
            <p:cNvPr id="11" name="Freeform: Shape 10">
              <a:extLst>
                <a:ext uri="{FF2B5EF4-FFF2-40B4-BE49-F238E27FC236}">
                  <a16:creationId xmlns:a16="http://schemas.microsoft.com/office/drawing/2014/main" id="{546B8651-B0B1-E543-CF8E-7CB0DE8B260C}"/>
                </a:ext>
              </a:extLst>
            </p:cNvPr>
            <p:cNvSpPr/>
            <p:nvPr/>
          </p:nvSpPr>
          <p:spPr>
            <a:xfrm>
              <a:off x="478970" y="4341433"/>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9. Monitors</a:t>
              </a:r>
              <a:endParaRPr lang="en-US" sz="2400" kern="1200" dirty="0">
                <a:solidFill>
                  <a:schemeClr val="bg1"/>
                </a:solidFill>
              </a:endParaRPr>
            </a:p>
          </p:txBody>
        </p:sp>
      </p:grpSp>
      <p:grpSp>
        <p:nvGrpSpPr>
          <p:cNvPr id="16" name="Group 15">
            <a:extLst>
              <a:ext uri="{FF2B5EF4-FFF2-40B4-BE49-F238E27FC236}">
                <a16:creationId xmlns:a16="http://schemas.microsoft.com/office/drawing/2014/main" id="{0A9B0EA5-88AF-37ED-B603-58FE14EBAD9F}"/>
              </a:ext>
            </a:extLst>
          </p:cNvPr>
          <p:cNvGrpSpPr/>
          <p:nvPr/>
        </p:nvGrpSpPr>
        <p:grpSpPr>
          <a:xfrm>
            <a:off x="203200" y="5673632"/>
            <a:ext cx="11779249" cy="1017453"/>
            <a:chOff x="203200" y="5673632"/>
            <a:chExt cx="11779249" cy="1017453"/>
          </a:xfrm>
        </p:grpSpPr>
        <p:sp>
          <p:nvSpPr>
            <p:cNvPr id="12" name="Rectangle 11">
              <a:extLst>
                <a:ext uri="{FF2B5EF4-FFF2-40B4-BE49-F238E27FC236}">
                  <a16:creationId xmlns:a16="http://schemas.microsoft.com/office/drawing/2014/main" id="{6A815097-C34A-5E6D-A16D-D3753F282628}"/>
                </a:ext>
              </a:extLst>
            </p:cNvPr>
            <p:cNvSpPr/>
            <p:nvPr/>
          </p:nvSpPr>
          <p:spPr>
            <a:xfrm>
              <a:off x="203200" y="5950975"/>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Cafeteria Health Permit, Certificate of Inspection, Cafeteria Health Inspection Report, </a:t>
              </a:r>
              <a:r>
                <a:rPr lang="en-US" dirty="0" err="1"/>
                <a:t>ServSafe</a:t>
              </a:r>
              <a:r>
                <a:rPr lang="en-US" dirty="0"/>
                <a:t> Certificate</a:t>
              </a:r>
            </a:p>
          </p:txBody>
        </p:sp>
        <p:sp>
          <p:nvSpPr>
            <p:cNvPr id="13" name="Freeform: Shape 12">
              <a:extLst>
                <a:ext uri="{FF2B5EF4-FFF2-40B4-BE49-F238E27FC236}">
                  <a16:creationId xmlns:a16="http://schemas.microsoft.com/office/drawing/2014/main" id="{CD218E52-C2A8-A932-4FBB-0A98B5EBB0F7}"/>
                </a:ext>
              </a:extLst>
            </p:cNvPr>
            <p:cNvSpPr/>
            <p:nvPr/>
          </p:nvSpPr>
          <p:spPr>
            <a:xfrm>
              <a:off x="478970" y="5673632"/>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 10. Certificates</a:t>
              </a:r>
              <a:endParaRPr lang="en-US" sz="2400" kern="1200" dirty="0">
                <a:solidFill>
                  <a:schemeClr val="bg1"/>
                </a:solidFill>
              </a:endParaRPr>
            </a:p>
          </p:txBody>
        </p:sp>
      </p:grpSp>
    </p:spTree>
    <p:extLst>
      <p:ext uri="{BB962C8B-B14F-4D97-AF65-F5344CB8AC3E}">
        <p14:creationId xmlns:p14="http://schemas.microsoft.com/office/powerpoint/2010/main" val="31330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Site Information Binder</a:t>
            </a:r>
            <a:endParaRPr lang="en-US" sz="5400" dirty="0"/>
          </a:p>
        </p:txBody>
      </p:sp>
      <p:sp>
        <p:nvSpPr>
          <p:cNvPr id="3" name="Content Placeholder 2">
            <a:extLst>
              <a:ext uri="{FF2B5EF4-FFF2-40B4-BE49-F238E27FC236}">
                <a16:creationId xmlns:a16="http://schemas.microsoft.com/office/drawing/2014/main" id="{91B5DC9B-32BC-D9C7-230D-6E78D2BD6738}"/>
              </a:ext>
            </a:extLst>
          </p:cNvPr>
          <p:cNvSpPr>
            <a:spLocks noGrp="1"/>
          </p:cNvSpPr>
          <p:nvPr>
            <p:ph idx="1"/>
          </p:nvPr>
        </p:nvSpPr>
        <p:spPr>
          <a:xfrm>
            <a:off x="838199" y="1690688"/>
            <a:ext cx="6054307" cy="4351338"/>
          </a:xfrm>
        </p:spPr>
        <p:txBody>
          <a:bodyPr>
            <a:normAutofit/>
          </a:bodyPr>
          <a:lstStyle/>
          <a:p>
            <a:pPr marL="0" lvl="1" indent="0">
              <a:spcBef>
                <a:spcPts val="0"/>
              </a:spcBef>
              <a:spcAft>
                <a:spcPts val="1000"/>
              </a:spcAft>
              <a:buNone/>
              <a:defRPr/>
            </a:pPr>
            <a:r>
              <a:rPr lang="en-US" sz="2800" dirty="0">
                <a:solidFill>
                  <a:srgbClr val="000000"/>
                </a:solidFill>
              </a:rPr>
              <a:t>EEC Site Binder includes all photocopied verified EEC documents from the Main Cafeteria Site Information Binder.</a:t>
            </a:r>
          </a:p>
          <a:p>
            <a:pPr marL="804672" lvl="3" indent="-342900">
              <a:spcBef>
                <a:spcPts val="0"/>
              </a:spcBef>
              <a:defRPr/>
            </a:pPr>
            <a:r>
              <a:rPr lang="en-US" sz="2800" dirty="0"/>
              <a:t>Binder is stored in an accessible location at the EEC site</a:t>
            </a:r>
          </a:p>
          <a:p>
            <a:pPr marL="804672" lvl="3" indent="-342900">
              <a:spcBef>
                <a:spcPts val="0"/>
              </a:spcBef>
              <a:defRPr/>
            </a:pPr>
            <a:r>
              <a:rPr lang="en-US" sz="2800" dirty="0"/>
              <a:t>Documents are kept onsite at the EEC for 1 year plus the current year</a:t>
            </a:r>
          </a:p>
          <a:p>
            <a:pPr marL="0" indent="0">
              <a:buNone/>
            </a:pPr>
            <a:endParaRPr lang="en-US" dirty="0"/>
          </a:p>
        </p:txBody>
      </p:sp>
      <p:pic>
        <p:nvPicPr>
          <p:cNvPr id="4" name="Picture 3">
            <a:extLst>
              <a:ext uri="{FF2B5EF4-FFF2-40B4-BE49-F238E27FC236}">
                <a16:creationId xmlns:a16="http://schemas.microsoft.com/office/drawing/2014/main" id="{65D3808F-A129-5209-5B97-35BEAC51BEE3}"/>
              </a:ext>
            </a:extLst>
          </p:cNvPr>
          <p:cNvPicPr>
            <a:picLocks noChangeAspect="1"/>
          </p:cNvPicPr>
          <p:nvPr/>
        </p:nvPicPr>
        <p:blipFill>
          <a:blip r:embed="rId2"/>
          <a:stretch>
            <a:fillRect/>
          </a:stretch>
        </p:blipFill>
        <p:spPr>
          <a:xfrm>
            <a:off x="7561800" y="1523775"/>
            <a:ext cx="3792000" cy="4969100"/>
          </a:xfrm>
          <a:prstGeom prst="rect">
            <a:avLst/>
          </a:prstGeom>
          <a:ln>
            <a:solidFill>
              <a:schemeClr val="tx1"/>
            </a:solidFill>
          </a:ln>
        </p:spPr>
      </p:pic>
    </p:spTree>
    <p:extLst>
      <p:ext uri="{BB962C8B-B14F-4D97-AF65-F5344CB8AC3E}">
        <p14:creationId xmlns:p14="http://schemas.microsoft.com/office/powerpoint/2010/main" val="2001268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37C4202D-4343-50BB-7084-8E44064B2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678FA-885A-0F26-63AA-E52A194311B5}"/>
              </a:ext>
            </a:extLst>
          </p:cNvPr>
          <p:cNvSpPr>
            <a:spLocks noGrp="1"/>
          </p:cNvSpPr>
          <p:nvPr>
            <p:ph type="title"/>
          </p:nvPr>
        </p:nvSpPr>
        <p:spPr>
          <a:xfrm>
            <a:off x="838200" y="1454150"/>
            <a:ext cx="10515600" cy="3949700"/>
          </a:xfrm>
        </p:spPr>
        <p:txBody>
          <a:bodyPr>
            <a:normAutofit/>
          </a:bodyPr>
          <a:lstStyle/>
          <a:p>
            <a:pPr algn="ctr"/>
            <a:r>
              <a:rPr lang="en-US" sz="8800" dirty="0">
                <a:solidFill>
                  <a:srgbClr val="27C2B2"/>
                </a:solidFill>
                <a:latin typeface="Bernard MT Condensed" panose="02050806060905020404" pitchFamily="18" charset="0"/>
              </a:rPr>
              <a:t>Questions?</a:t>
            </a:r>
            <a:br>
              <a:rPr lang="en-US" sz="8800" dirty="0">
                <a:solidFill>
                  <a:srgbClr val="27C2B2"/>
                </a:solidFill>
                <a:latin typeface="Bernard MT Condensed" panose="02050806060905020404" pitchFamily="18" charset="0"/>
              </a:rPr>
            </a:br>
            <a:br>
              <a:rPr lang="en-US" sz="8800" dirty="0">
                <a:solidFill>
                  <a:srgbClr val="27C2B2"/>
                </a:solidFill>
                <a:latin typeface="Bernard MT Condensed" panose="02050806060905020404" pitchFamily="18" charset="0"/>
              </a:rPr>
            </a:br>
            <a:r>
              <a:rPr lang="en-US" sz="8800" dirty="0">
                <a:solidFill>
                  <a:srgbClr val="27C2B2"/>
                </a:solidFill>
                <a:latin typeface="Bernard MT Condensed" panose="02050806060905020404" pitchFamily="18" charset="0"/>
              </a:rPr>
              <a:t>Thank you</a:t>
            </a:r>
            <a:endParaRPr lang="en-US" sz="8800" dirty="0"/>
          </a:p>
        </p:txBody>
      </p:sp>
    </p:spTree>
    <p:extLst>
      <p:ext uri="{BB962C8B-B14F-4D97-AF65-F5344CB8AC3E}">
        <p14:creationId xmlns:p14="http://schemas.microsoft.com/office/powerpoint/2010/main" val="1287458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FC51F-8D95-D0E7-44E6-7ED5C9533087}"/>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Procedure to Request Soy Milk</a:t>
            </a:r>
          </a:p>
        </p:txBody>
      </p:sp>
      <p:sp>
        <p:nvSpPr>
          <p:cNvPr id="3" name="Content Placeholder 2">
            <a:extLst>
              <a:ext uri="{FF2B5EF4-FFF2-40B4-BE49-F238E27FC236}">
                <a16:creationId xmlns:a16="http://schemas.microsoft.com/office/drawing/2014/main" id="{7FD32E33-A328-D6ED-0138-C15DE5E5A8B7}"/>
              </a:ext>
            </a:extLst>
          </p:cNvPr>
          <p:cNvSpPr>
            <a:spLocks noGrp="1"/>
          </p:cNvSpPr>
          <p:nvPr>
            <p:ph idx="1"/>
          </p:nvPr>
        </p:nvSpPr>
        <p:spPr>
          <a:xfrm>
            <a:off x="323126" y="2080268"/>
            <a:ext cx="6060311" cy="4351338"/>
          </a:xfrm>
        </p:spPr>
        <p:txBody>
          <a:bodyPr/>
          <a:lstStyle/>
          <a:p>
            <a:pPr marL="457200" lvl="1" indent="0">
              <a:spcBef>
                <a:spcPts val="0"/>
              </a:spcBef>
              <a:spcAft>
                <a:spcPts val="1000"/>
              </a:spcAft>
              <a:buFont typeface="Arial" panose="020B0604020202020204" pitchFamily="34" charset="0"/>
              <a:buNone/>
            </a:pPr>
            <a:r>
              <a:rPr lang="en-US" sz="2800" dirty="0"/>
              <a:t>Parents/Guardians may complete the “Parent/Guardian Request to Substitute Soy Milk for Fluid Milk” form and submit it to the School Food Service Manager.</a:t>
            </a:r>
          </a:p>
          <a:p>
            <a:pPr marL="804672" lvl="1" indent="-347472">
              <a:spcBef>
                <a:spcPts val="0"/>
              </a:spcBef>
            </a:pPr>
            <a:r>
              <a:rPr lang="en-US" sz="2800" dirty="0"/>
              <a:t>A medical authority signature is not required for the form.</a:t>
            </a:r>
          </a:p>
          <a:p>
            <a:endParaRPr lang="en-US" dirty="0"/>
          </a:p>
        </p:txBody>
      </p:sp>
      <p:pic>
        <p:nvPicPr>
          <p:cNvPr id="5" name="Picture 4">
            <a:extLst>
              <a:ext uri="{FF2B5EF4-FFF2-40B4-BE49-F238E27FC236}">
                <a16:creationId xmlns:a16="http://schemas.microsoft.com/office/drawing/2014/main" id="{E2CDE96C-02A5-F6F5-4904-1AFFF0C4FA51}"/>
              </a:ext>
            </a:extLst>
          </p:cNvPr>
          <p:cNvPicPr>
            <a:picLocks noChangeAspect="1"/>
          </p:cNvPicPr>
          <p:nvPr/>
        </p:nvPicPr>
        <p:blipFill>
          <a:blip r:embed="rId2"/>
          <a:stretch>
            <a:fillRect/>
          </a:stretch>
        </p:blipFill>
        <p:spPr>
          <a:xfrm>
            <a:off x="7242480" y="1527860"/>
            <a:ext cx="4172488" cy="5060006"/>
          </a:xfrm>
          <a:prstGeom prst="rect">
            <a:avLst/>
          </a:prstGeom>
          <a:ln w="38100">
            <a:solidFill>
              <a:srgbClr val="000000"/>
            </a:solidFill>
          </a:ln>
        </p:spPr>
      </p:pic>
    </p:spTree>
    <p:extLst>
      <p:ext uri="{BB962C8B-B14F-4D97-AF65-F5344CB8AC3E}">
        <p14:creationId xmlns:p14="http://schemas.microsoft.com/office/powerpoint/2010/main" val="1260895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4D86-82FC-FABE-F175-A1A2145E3130}"/>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Attendance Records </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9E6F4BEC-3761-4953-E455-E0E5FF1EA8B3}"/>
              </a:ext>
            </a:extLst>
          </p:cNvPr>
          <p:cNvSpPr>
            <a:spLocks noGrp="1"/>
          </p:cNvSpPr>
          <p:nvPr>
            <p:ph idx="1"/>
          </p:nvPr>
        </p:nvSpPr>
        <p:spPr/>
        <p:txBody>
          <a:bodyPr/>
          <a:lstStyle/>
          <a:p>
            <a:pPr marL="0" indent="0">
              <a:buNone/>
            </a:pPr>
            <a:r>
              <a:rPr lang="en-US" dirty="0">
                <a:solidFill>
                  <a:srgbClr val="000000"/>
                </a:solidFill>
              </a:rPr>
              <a:t>EECs are required to maintain documentation on the attendance of each participant at the center. </a:t>
            </a:r>
          </a:p>
          <a:p>
            <a:pPr marL="0" indent="0">
              <a:buNone/>
            </a:pPr>
            <a:endParaRPr lang="en-US" dirty="0"/>
          </a:p>
        </p:txBody>
      </p:sp>
      <p:sp>
        <p:nvSpPr>
          <p:cNvPr id="6" name="Rectangle 5">
            <a:extLst>
              <a:ext uri="{FF2B5EF4-FFF2-40B4-BE49-F238E27FC236}">
                <a16:creationId xmlns:a16="http://schemas.microsoft.com/office/drawing/2014/main" id="{37F9A47E-EBDC-72F9-28A2-495FCEDC314D}"/>
              </a:ext>
            </a:extLst>
          </p:cNvPr>
          <p:cNvSpPr/>
          <p:nvPr/>
        </p:nvSpPr>
        <p:spPr>
          <a:xfrm>
            <a:off x="662078" y="5817633"/>
            <a:ext cx="11136702" cy="954107"/>
          </a:xfrm>
          <a:prstGeom prst="rect">
            <a:avLst/>
          </a:prstGeom>
        </p:spPr>
        <p:txBody>
          <a:bodyPr wrap="square">
            <a:spAutoFit/>
          </a:bodyPr>
          <a:lstStyle/>
          <a:p>
            <a:pPr marL="57150">
              <a:defRPr/>
            </a:pPr>
            <a:r>
              <a:rPr lang="en-US" sz="2800" b="1" dirty="0">
                <a:solidFill>
                  <a:srgbClr val="000000"/>
                </a:solidFill>
              </a:rPr>
              <a:t>Note:</a:t>
            </a:r>
            <a:r>
              <a:rPr lang="en-US" sz="2800" dirty="0">
                <a:solidFill>
                  <a:srgbClr val="000000"/>
                </a:solidFill>
              </a:rPr>
              <a:t> Students </a:t>
            </a:r>
            <a:r>
              <a:rPr lang="en-US" sz="2800" u="sng" dirty="0">
                <a:solidFill>
                  <a:srgbClr val="000000"/>
                </a:solidFill>
              </a:rPr>
              <a:t>must</a:t>
            </a:r>
            <a:r>
              <a:rPr lang="en-US" sz="2800" dirty="0">
                <a:solidFill>
                  <a:srgbClr val="000000"/>
                </a:solidFill>
              </a:rPr>
              <a:t> be enrolled and in attendance for the FSD to receive reimbursement for meals claimed.  </a:t>
            </a:r>
          </a:p>
        </p:txBody>
      </p:sp>
      <p:sp>
        <p:nvSpPr>
          <p:cNvPr id="7" name="TextBox 6">
            <a:extLst>
              <a:ext uri="{FF2B5EF4-FFF2-40B4-BE49-F238E27FC236}">
                <a16:creationId xmlns:a16="http://schemas.microsoft.com/office/drawing/2014/main" id="{AEEBE78B-E82A-57EC-0F63-9BC65CBA63C6}"/>
              </a:ext>
            </a:extLst>
          </p:cNvPr>
          <p:cNvSpPr txBox="1"/>
          <p:nvPr/>
        </p:nvSpPr>
        <p:spPr>
          <a:xfrm>
            <a:off x="6230429" y="2878624"/>
            <a:ext cx="4876800" cy="2284793"/>
          </a:xfrm>
          <a:prstGeom prst="rect">
            <a:avLst/>
          </a:prstGeom>
          <a:noFill/>
        </p:spPr>
        <p:txBody>
          <a:bodyPr wrap="square" rtlCol="0">
            <a:spAutoFit/>
          </a:bodyPr>
          <a:lstStyle/>
          <a:p>
            <a:pPr>
              <a:spcAft>
                <a:spcPts val="1000"/>
              </a:spcAft>
            </a:pPr>
            <a:r>
              <a:rPr lang="en-US" sz="2600" dirty="0"/>
              <a:t>Attendance records contain:</a:t>
            </a:r>
          </a:p>
          <a:p>
            <a:pPr marL="804672" indent="-342900">
              <a:lnSpc>
                <a:spcPct val="90000"/>
              </a:lnSpc>
              <a:buFont typeface="Arial" panose="020B0604020202020204" pitchFamily="34" charset="0"/>
              <a:buChar char="•"/>
            </a:pPr>
            <a:r>
              <a:rPr lang="en-US" sz="2400" dirty="0"/>
              <a:t>First and last name of child</a:t>
            </a:r>
          </a:p>
          <a:p>
            <a:pPr marL="804672" indent="-342900">
              <a:lnSpc>
                <a:spcPct val="90000"/>
              </a:lnSpc>
              <a:buFont typeface="Arial" panose="020B0604020202020204" pitchFamily="34" charset="0"/>
              <a:buChar char="•"/>
            </a:pPr>
            <a:r>
              <a:rPr lang="en-US" sz="2400" dirty="0"/>
              <a:t>Contract time </a:t>
            </a:r>
          </a:p>
          <a:p>
            <a:pPr marL="804672" indent="-342900">
              <a:lnSpc>
                <a:spcPct val="90000"/>
              </a:lnSpc>
              <a:buFont typeface="Arial" panose="020B0604020202020204" pitchFamily="34" charset="0"/>
              <a:buChar char="•"/>
            </a:pPr>
            <a:r>
              <a:rPr lang="en-US" sz="2400" dirty="0"/>
              <a:t>Sign in and sign out times</a:t>
            </a:r>
          </a:p>
          <a:p>
            <a:pPr marL="804672" indent="-342900">
              <a:lnSpc>
                <a:spcPct val="90000"/>
              </a:lnSpc>
              <a:buFont typeface="Arial" panose="020B0604020202020204" pitchFamily="34" charset="0"/>
              <a:buChar char="•"/>
            </a:pPr>
            <a:r>
              <a:rPr lang="en-US" sz="2400" dirty="0"/>
              <a:t>Parent/guardians signature</a:t>
            </a:r>
          </a:p>
          <a:p>
            <a:pPr marL="804672" indent="-342900">
              <a:lnSpc>
                <a:spcPct val="90000"/>
              </a:lnSpc>
              <a:buFont typeface="Arial" panose="020B0604020202020204" pitchFamily="34" charset="0"/>
              <a:buChar char="•"/>
            </a:pPr>
            <a:r>
              <a:rPr lang="en-US" sz="2400" dirty="0"/>
              <a:t>Reason for absence</a:t>
            </a:r>
          </a:p>
        </p:txBody>
      </p:sp>
      <p:pic>
        <p:nvPicPr>
          <p:cNvPr id="8" name="Picture 7">
            <a:extLst>
              <a:ext uri="{FF2B5EF4-FFF2-40B4-BE49-F238E27FC236}">
                <a16:creationId xmlns:a16="http://schemas.microsoft.com/office/drawing/2014/main" id="{09980548-EBE8-F2E5-D737-E50D23085C51}"/>
              </a:ext>
            </a:extLst>
          </p:cNvPr>
          <p:cNvPicPr>
            <a:picLocks noChangeAspect="1"/>
          </p:cNvPicPr>
          <p:nvPr/>
        </p:nvPicPr>
        <p:blipFill>
          <a:blip r:embed="rId2"/>
          <a:stretch>
            <a:fillRect/>
          </a:stretch>
        </p:blipFill>
        <p:spPr>
          <a:xfrm>
            <a:off x="662078" y="2894514"/>
            <a:ext cx="4686185" cy="2745191"/>
          </a:xfrm>
          <a:prstGeom prst="rect">
            <a:avLst/>
          </a:prstGeom>
        </p:spPr>
      </p:pic>
    </p:spTree>
    <p:extLst>
      <p:ext uri="{BB962C8B-B14F-4D97-AF65-F5344CB8AC3E}">
        <p14:creationId xmlns:p14="http://schemas.microsoft.com/office/powerpoint/2010/main" val="439283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16DA7D-6D60-4F1B-A303-2B384AAC193A}"/>
</file>

<file path=customXml/itemProps2.xml><?xml version="1.0" encoding="utf-8"?>
<ds:datastoreItem xmlns:ds="http://schemas.openxmlformats.org/officeDocument/2006/customXml" ds:itemID="{641AD802-DF09-468A-9294-8450EB9BA269}"/>
</file>

<file path=customXml/itemProps3.xml><?xml version="1.0" encoding="utf-8"?>
<ds:datastoreItem xmlns:ds="http://schemas.openxmlformats.org/officeDocument/2006/customXml" ds:itemID="{3D2D9596-07C9-4248-AFA2-E25BC6A0C5B8}"/>
</file>

<file path=docProps/app.xml><?xml version="1.0" encoding="utf-8"?>
<Properties xmlns="http://schemas.openxmlformats.org/officeDocument/2006/extended-properties" xmlns:vt="http://schemas.openxmlformats.org/officeDocument/2006/docPropsVTypes">
  <TotalTime>3119</TotalTime>
  <Words>3236</Words>
  <Application>Microsoft Office PowerPoint</Application>
  <PresentationFormat>Widescreen</PresentationFormat>
  <Paragraphs>461</Paragraphs>
  <Slides>77</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77</vt:i4>
      </vt:variant>
    </vt:vector>
  </HeadingPairs>
  <TitlesOfParts>
    <vt:vector size="87" baseType="lpstr">
      <vt:lpstr>Aptos</vt:lpstr>
      <vt:lpstr>Aptos Display</vt:lpstr>
      <vt:lpstr>Arial</vt:lpstr>
      <vt:lpstr>Arial Black</vt:lpstr>
      <vt:lpstr>Bernard MT Condensed</vt:lpstr>
      <vt:lpstr>Calibri</vt:lpstr>
      <vt:lpstr>Comic Sans MS</vt:lpstr>
      <vt:lpstr>Wingdings</vt:lpstr>
      <vt:lpstr>Office Theme</vt:lpstr>
      <vt:lpstr>3_LAUSD</vt:lpstr>
      <vt:lpstr>Early Education Center 2024-2025</vt:lpstr>
      <vt:lpstr>PowerPoint Presentation</vt:lpstr>
      <vt:lpstr>PowerPoint Presentation</vt:lpstr>
      <vt:lpstr>EEC Staff Training Verification</vt:lpstr>
      <vt:lpstr>Mandatory Postings</vt:lpstr>
      <vt:lpstr>EEC Menu</vt:lpstr>
      <vt:lpstr>Milk Requirements</vt:lpstr>
      <vt:lpstr>Procedure to Request Soy Milk</vt:lpstr>
      <vt:lpstr>Attendance Records </vt:lpstr>
      <vt:lpstr>FSM Accountabilities</vt:lpstr>
      <vt:lpstr>Verification of Meals Claimed </vt:lpstr>
      <vt:lpstr>Meal Claim Discrepancies</vt:lpstr>
      <vt:lpstr>Food  Safety</vt:lpstr>
      <vt:lpstr>HACCP Procedures</vt:lpstr>
      <vt:lpstr>Monthly Sanitation Checklist</vt:lpstr>
      <vt:lpstr>Single Use Gloves</vt:lpstr>
      <vt:lpstr>Food Temperatures </vt:lpstr>
      <vt:lpstr>Serving Temperature for EEC Students</vt:lpstr>
      <vt:lpstr>Counting &amp; Claiming</vt:lpstr>
      <vt:lpstr>Meal Count Forecasting</vt:lpstr>
      <vt:lpstr>EEC Forms for Counting</vt:lpstr>
      <vt:lpstr>Serving Menu Items</vt:lpstr>
      <vt:lpstr>PowerPoint Presentation</vt:lpstr>
      <vt:lpstr>PowerPoint Presentation</vt:lpstr>
      <vt:lpstr>PowerPoint Presentation</vt:lpstr>
      <vt:lpstr>PowerPoint Presentation</vt:lpstr>
      <vt:lpstr>PowerPoint Presentation</vt:lpstr>
      <vt:lpstr>Real World Service</vt:lpstr>
      <vt:lpstr>Claiming for Reimbursement</vt:lpstr>
      <vt:lpstr>CMS Daily Entry</vt:lpstr>
      <vt:lpstr>CMS Daily Entry</vt:lpstr>
      <vt:lpstr>Café Fiscal Staff Role</vt:lpstr>
      <vt:lpstr>Breakfast Service</vt:lpstr>
      <vt:lpstr>Meal Service Time for Breakfast</vt:lpstr>
      <vt:lpstr>Meal Patterns for Breakfast</vt:lpstr>
      <vt:lpstr>Meal Service for Breakfast</vt:lpstr>
      <vt:lpstr>Breakfast Service Procedures </vt:lpstr>
      <vt:lpstr>EEC Daily Meal Record - Breakfast</vt:lpstr>
      <vt:lpstr>EEC Daily Meal Record - Breakfast</vt:lpstr>
      <vt:lpstr>After Breakfast Meal Service</vt:lpstr>
      <vt:lpstr>Lunch Service</vt:lpstr>
      <vt:lpstr>Meal Service Time for Lunch</vt:lpstr>
      <vt:lpstr>Meal Pattern for Lunch</vt:lpstr>
      <vt:lpstr>Meal Service for Lunch</vt:lpstr>
      <vt:lpstr>Lunch Service Procedures </vt:lpstr>
      <vt:lpstr>PowerPoint Presentation</vt:lpstr>
      <vt:lpstr>PowerPoint Presentation</vt:lpstr>
      <vt:lpstr>PowerPoint Presentation</vt:lpstr>
      <vt:lpstr>PowerPoint Presentation</vt:lpstr>
      <vt:lpstr>After School Snack Service</vt:lpstr>
      <vt:lpstr>SNP After School Snack</vt:lpstr>
      <vt:lpstr>Meal Service Time for Snack</vt:lpstr>
      <vt:lpstr>Meal Pattern for Snack</vt:lpstr>
      <vt:lpstr>Meal Service (Snack)</vt:lpstr>
      <vt:lpstr>Snack Meal Service</vt:lpstr>
      <vt:lpstr>FSD Snack Preparation</vt:lpstr>
      <vt:lpstr>SNP Snack Program Meal Record</vt:lpstr>
      <vt:lpstr>FSD Staff</vt:lpstr>
      <vt:lpstr>EEC Attendant Snack Preparation</vt:lpstr>
      <vt:lpstr>EEC Attendant</vt:lpstr>
      <vt:lpstr>EEC Attendant</vt:lpstr>
      <vt:lpstr>EEC Attendant</vt:lpstr>
      <vt:lpstr>EEC Monitoring</vt:lpstr>
      <vt:lpstr>Site Monitoring Review</vt:lpstr>
      <vt:lpstr>Successful Monitoring</vt:lpstr>
      <vt:lpstr>Monitoring Timeline</vt:lpstr>
      <vt:lpstr>Monitoring Report Retention</vt:lpstr>
      <vt:lpstr>EEC Weekly Compliance Checklist</vt:lpstr>
      <vt:lpstr>Record Keeping</vt:lpstr>
      <vt:lpstr>Record Keeping Guidelines</vt:lpstr>
      <vt:lpstr>Main and EEC Site Information Binders</vt:lpstr>
      <vt:lpstr>Table of Contents</vt:lpstr>
      <vt:lpstr>Main Cafeteria Site Information Binder</vt:lpstr>
      <vt:lpstr>PowerPoint Presentation</vt:lpstr>
      <vt:lpstr>PowerPoint Presentation</vt:lpstr>
      <vt:lpstr>EEC Site Information Binder</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Gordian, Selina</dc:creator>
  <cp:lastModifiedBy>Gordian, Selina</cp:lastModifiedBy>
  <cp:revision>1</cp:revision>
  <dcterms:created xsi:type="dcterms:W3CDTF">2024-02-21T19:27:55Z</dcterms:created>
  <dcterms:modified xsi:type="dcterms:W3CDTF">2024-09-16T22:37:49Z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